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7" r:id="rId2"/>
    <p:sldId id="258" r:id="rId3"/>
    <p:sldId id="261" r:id="rId4"/>
    <p:sldId id="262" r:id="rId5"/>
    <p:sldId id="263" r:id="rId6"/>
    <p:sldId id="271" r:id="rId7"/>
    <p:sldId id="265" r:id="rId8"/>
    <p:sldId id="272" r:id="rId9"/>
    <p:sldId id="268" r:id="rId10"/>
    <p:sldId id="267" r:id="rId11"/>
    <p:sldId id="266" r:id="rId12"/>
    <p:sldId id="269" r:id="rId13"/>
    <p:sldId id="273"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709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56"/>
    <p:restoredTop sz="95859"/>
  </p:normalViewPr>
  <p:slideViewPr>
    <p:cSldViewPr snapToGrid="0">
      <p:cViewPr varScale="1">
        <p:scale>
          <a:sx n="108" d="100"/>
          <a:sy n="108" d="100"/>
        </p:scale>
        <p:origin x="49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3C0804-89DA-0E4F-A219-E4F29885F4AD}" type="datetimeFigureOut">
              <a:rPr lang="en-US" smtClean="0"/>
              <a:t>6/25/23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86432D-EAC7-4B47-BEA0-55C8E055B537}" type="slidenum">
              <a:rPr lang="en-US" smtClean="0"/>
              <a:t>‹#›</a:t>
            </a:fld>
            <a:endParaRPr lang="en-US"/>
          </a:p>
        </p:txBody>
      </p:sp>
    </p:spTree>
    <p:extLst>
      <p:ext uri="{BB962C8B-B14F-4D97-AF65-F5344CB8AC3E}">
        <p14:creationId xmlns:p14="http://schemas.microsoft.com/office/powerpoint/2010/main" val="3102734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13DAD-39FF-2DE4-A726-551DCDBE93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E231E9C-A3F7-9E79-D56B-5E344DC0D9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318757C-5273-2DF5-7521-FC38CEBEDC53}"/>
              </a:ext>
            </a:extLst>
          </p:cNvPr>
          <p:cNvSpPr>
            <a:spLocks noGrp="1"/>
          </p:cNvSpPr>
          <p:nvPr>
            <p:ph type="dt" sz="half" idx="10"/>
          </p:nvPr>
        </p:nvSpPr>
        <p:spPr/>
        <p:txBody>
          <a:bodyPr/>
          <a:lstStyle/>
          <a:p>
            <a:fld id="{D80648F7-0BE5-284A-91D0-05AFAC315B61}" type="datetime1">
              <a:rPr lang="en-US" smtClean="0"/>
              <a:t>6/25/23</a:t>
            </a:fld>
            <a:endParaRPr lang="en-US"/>
          </a:p>
        </p:txBody>
      </p:sp>
      <p:sp>
        <p:nvSpPr>
          <p:cNvPr id="5" name="Footer Placeholder 4">
            <a:extLst>
              <a:ext uri="{FF2B5EF4-FFF2-40B4-BE49-F238E27FC236}">
                <a16:creationId xmlns:a16="http://schemas.microsoft.com/office/drawing/2014/main" id="{3B05CC29-8071-CB02-26FE-9E30575511C5}"/>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6" name="Slide Number Placeholder 5">
            <a:extLst>
              <a:ext uri="{FF2B5EF4-FFF2-40B4-BE49-F238E27FC236}">
                <a16:creationId xmlns:a16="http://schemas.microsoft.com/office/drawing/2014/main" id="{9DF02948-811E-7617-D545-B2559E4FD030}"/>
              </a:ext>
            </a:extLst>
          </p:cNvPr>
          <p:cNvSpPr>
            <a:spLocks noGrp="1"/>
          </p:cNvSpPr>
          <p:nvPr>
            <p:ph type="sldNum" sz="quarter" idx="12"/>
          </p:nvPr>
        </p:nvSpPr>
        <p:spPr/>
        <p:txBody>
          <a:bodyPr/>
          <a:lstStyle/>
          <a:p>
            <a:fld id="{878EE1C7-6583-CA4A-A966-65B8C42A4551}" type="slidenum">
              <a:rPr lang="en-US" smtClean="0"/>
              <a:t>‹#›</a:t>
            </a:fld>
            <a:endParaRPr lang="en-US"/>
          </a:p>
        </p:txBody>
      </p:sp>
    </p:spTree>
    <p:extLst>
      <p:ext uri="{BB962C8B-B14F-4D97-AF65-F5344CB8AC3E}">
        <p14:creationId xmlns:p14="http://schemas.microsoft.com/office/powerpoint/2010/main" val="85289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8EF19-D7D4-305C-6094-7203CEFB1F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D7928D-2750-A0BF-ED29-59FC2ACFE6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0EACD0-A7FA-4151-7A45-2A2CDB62BC50}"/>
              </a:ext>
            </a:extLst>
          </p:cNvPr>
          <p:cNvSpPr>
            <a:spLocks noGrp="1"/>
          </p:cNvSpPr>
          <p:nvPr>
            <p:ph type="dt" sz="half" idx="10"/>
          </p:nvPr>
        </p:nvSpPr>
        <p:spPr/>
        <p:txBody>
          <a:bodyPr/>
          <a:lstStyle/>
          <a:p>
            <a:fld id="{0D34F0E9-EEFC-DE43-909D-F2E51F9E3DF2}" type="datetime1">
              <a:rPr lang="en-US" smtClean="0"/>
              <a:t>6/25/23</a:t>
            </a:fld>
            <a:endParaRPr lang="en-US"/>
          </a:p>
        </p:txBody>
      </p:sp>
      <p:sp>
        <p:nvSpPr>
          <p:cNvPr id="5" name="Footer Placeholder 4">
            <a:extLst>
              <a:ext uri="{FF2B5EF4-FFF2-40B4-BE49-F238E27FC236}">
                <a16:creationId xmlns:a16="http://schemas.microsoft.com/office/drawing/2014/main" id="{67CFCF8A-57AE-D0CD-599A-E5648E3C4322}"/>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6" name="Slide Number Placeholder 5">
            <a:extLst>
              <a:ext uri="{FF2B5EF4-FFF2-40B4-BE49-F238E27FC236}">
                <a16:creationId xmlns:a16="http://schemas.microsoft.com/office/drawing/2014/main" id="{21DC2B25-8DB4-F507-2CB5-3CC375101B27}"/>
              </a:ext>
            </a:extLst>
          </p:cNvPr>
          <p:cNvSpPr>
            <a:spLocks noGrp="1"/>
          </p:cNvSpPr>
          <p:nvPr>
            <p:ph type="sldNum" sz="quarter" idx="12"/>
          </p:nvPr>
        </p:nvSpPr>
        <p:spPr/>
        <p:txBody>
          <a:bodyPr/>
          <a:lstStyle/>
          <a:p>
            <a:fld id="{878EE1C7-6583-CA4A-A966-65B8C42A4551}" type="slidenum">
              <a:rPr lang="en-US" smtClean="0"/>
              <a:t>‹#›</a:t>
            </a:fld>
            <a:endParaRPr lang="en-US"/>
          </a:p>
        </p:txBody>
      </p:sp>
    </p:spTree>
    <p:extLst>
      <p:ext uri="{BB962C8B-B14F-4D97-AF65-F5344CB8AC3E}">
        <p14:creationId xmlns:p14="http://schemas.microsoft.com/office/powerpoint/2010/main" val="2144743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C9A5F9-BB38-CDB1-4957-D4B38A99259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78186EA-715C-8E54-2D79-2C7D65AC24B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5FE4DD-EFAA-6334-2DF3-FACAA839060F}"/>
              </a:ext>
            </a:extLst>
          </p:cNvPr>
          <p:cNvSpPr>
            <a:spLocks noGrp="1"/>
          </p:cNvSpPr>
          <p:nvPr>
            <p:ph type="dt" sz="half" idx="10"/>
          </p:nvPr>
        </p:nvSpPr>
        <p:spPr/>
        <p:txBody>
          <a:bodyPr/>
          <a:lstStyle/>
          <a:p>
            <a:fld id="{CB5C1CFF-0B3C-1E48-A0B2-348C4FD1161F}" type="datetime1">
              <a:rPr lang="en-US" smtClean="0"/>
              <a:t>6/25/23</a:t>
            </a:fld>
            <a:endParaRPr lang="en-US"/>
          </a:p>
        </p:txBody>
      </p:sp>
      <p:sp>
        <p:nvSpPr>
          <p:cNvPr id="5" name="Footer Placeholder 4">
            <a:extLst>
              <a:ext uri="{FF2B5EF4-FFF2-40B4-BE49-F238E27FC236}">
                <a16:creationId xmlns:a16="http://schemas.microsoft.com/office/drawing/2014/main" id="{ECA34506-EABC-203F-C884-A6A44D28F162}"/>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6" name="Slide Number Placeholder 5">
            <a:extLst>
              <a:ext uri="{FF2B5EF4-FFF2-40B4-BE49-F238E27FC236}">
                <a16:creationId xmlns:a16="http://schemas.microsoft.com/office/drawing/2014/main" id="{0100616C-246B-AA00-F9D5-A53DAF88D984}"/>
              </a:ext>
            </a:extLst>
          </p:cNvPr>
          <p:cNvSpPr>
            <a:spLocks noGrp="1"/>
          </p:cNvSpPr>
          <p:nvPr>
            <p:ph type="sldNum" sz="quarter" idx="12"/>
          </p:nvPr>
        </p:nvSpPr>
        <p:spPr/>
        <p:txBody>
          <a:bodyPr/>
          <a:lstStyle/>
          <a:p>
            <a:fld id="{878EE1C7-6583-CA4A-A966-65B8C42A4551}" type="slidenum">
              <a:rPr lang="en-US" smtClean="0"/>
              <a:t>‹#›</a:t>
            </a:fld>
            <a:endParaRPr lang="en-US"/>
          </a:p>
        </p:txBody>
      </p:sp>
    </p:spTree>
    <p:extLst>
      <p:ext uri="{BB962C8B-B14F-4D97-AF65-F5344CB8AC3E}">
        <p14:creationId xmlns:p14="http://schemas.microsoft.com/office/powerpoint/2010/main" val="1276903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0A94-327B-BCD1-7D7A-1096386498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67349F-37B0-8C6A-FDBA-A70FE237B0B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AE706C-0AA8-0221-98E2-2054A05F03A0}"/>
              </a:ext>
            </a:extLst>
          </p:cNvPr>
          <p:cNvSpPr>
            <a:spLocks noGrp="1"/>
          </p:cNvSpPr>
          <p:nvPr>
            <p:ph type="dt" sz="half" idx="10"/>
          </p:nvPr>
        </p:nvSpPr>
        <p:spPr/>
        <p:txBody>
          <a:bodyPr/>
          <a:lstStyle/>
          <a:p>
            <a:fld id="{C8BECC80-6187-1746-8D55-86EBD2C126DA}" type="datetime1">
              <a:rPr lang="en-US" smtClean="0"/>
              <a:t>6/25/23</a:t>
            </a:fld>
            <a:endParaRPr lang="en-US"/>
          </a:p>
        </p:txBody>
      </p:sp>
      <p:sp>
        <p:nvSpPr>
          <p:cNvPr id="5" name="Footer Placeholder 4">
            <a:extLst>
              <a:ext uri="{FF2B5EF4-FFF2-40B4-BE49-F238E27FC236}">
                <a16:creationId xmlns:a16="http://schemas.microsoft.com/office/drawing/2014/main" id="{31E0D9AC-89E2-6E93-AF66-15CA34FD5C65}"/>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6" name="Slide Number Placeholder 5">
            <a:extLst>
              <a:ext uri="{FF2B5EF4-FFF2-40B4-BE49-F238E27FC236}">
                <a16:creationId xmlns:a16="http://schemas.microsoft.com/office/drawing/2014/main" id="{CEAACD20-6C4A-5A23-3F84-0595CEF50ED4}"/>
              </a:ext>
            </a:extLst>
          </p:cNvPr>
          <p:cNvSpPr>
            <a:spLocks noGrp="1"/>
          </p:cNvSpPr>
          <p:nvPr>
            <p:ph type="sldNum" sz="quarter" idx="12"/>
          </p:nvPr>
        </p:nvSpPr>
        <p:spPr/>
        <p:txBody>
          <a:bodyPr/>
          <a:lstStyle/>
          <a:p>
            <a:fld id="{878EE1C7-6583-CA4A-A966-65B8C42A4551}" type="slidenum">
              <a:rPr lang="en-US" smtClean="0"/>
              <a:t>‹#›</a:t>
            </a:fld>
            <a:endParaRPr lang="en-US"/>
          </a:p>
        </p:txBody>
      </p:sp>
    </p:spTree>
    <p:extLst>
      <p:ext uri="{BB962C8B-B14F-4D97-AF65-F5344CB8AC3E}">
        <p14:creationId xmlns:p14="http://schemas.microsoft.com/office/powerpoint/2010/main" val="809740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E5873-8ACF-DEC3-BDB0-5F79814D1D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DBC0E86-FAF7-A1B2-F310-FB84F1F61F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901A48A-3F5A-4E0D-F85E-228861130885}"/>
              </a:ext>
            </a:extLst>
          </p:cNvPr>
          <p:cNvSpPr>
            <a:spLocks noGrp="1"/>
          </p:cNvSpPr>
          <p:nvPr>
            <p:ph type="dt" sz="half" idx="10"/>
          </p:nvPr>
        </p:nvSpPr>
        <p:spPr/>
        <p:txBody>
          <a:bodyPr/>
          <a:lstStyle/>
          <a:p>
            <a:fld id="{7309DC1F-EAC6-AF44-B705-2264E5751A68}" type="datetime1">
              <a:rPr lang="en-US" smtClean="0"/>
              <a:t>6/25/23</a:t>
            </a:fld>
            <a:endParaRPr lang="en-US"/>
          </a:p>
        </p:txBody>
      </p:sp>
      <p:sp>
        <p:nvSpPr>
          <p:cNvPr id="5" name="Footer Placeholder 4">
            <a:extLst>
              <a:ext uri="{FF2B5EF4-FFF2-40B4-BE49-F238E27FC236}">
                <a16:creationId xmlns:a16="http://schemas.microsoft.com/office/drawing/2014/main" id="{DE907F7D-116A-2145-8399-8405081D8751}"/>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6" name="Slide Number Placeholder 5">
            <a:extLst>
              <a:ext uri="{FF2B5EF4-FFF2-40B4-BE49-F238E27FC236}">
                <a16:creationId xmlns:a16="http://schemas.microsoft.com/office/drawing/2014/main" id="{1DF5CFF4-DA5B-70B0-BF30-B619925095C0}"/>
              </a:ext>
            </a:extLst>
          </p:cNvPr>
          <p:cNvSpPr>
            <a:spLocks noGrp="1"/>
          </p:cNvSpPr>
          <p:nvPr>
            <p:ph type="sldNum" sz="quarter" idx="12"/>
          </p:nvPr>
        </p:nvSpPr>
        <p:spPr/>
        <p:txBody>
          <a:bodyPr/>
          <a:lstStyle/>
          <a:p>
            <a:fld id="{878EE1C7-6583-CA4A-A966-65B8C42A4551}" type="slidenum">
              <a:rPr lang="en-US" smtClean="0"/>
              <a:t>‹#›</a:t>
            </a:fld>
            <a:endParaRPr lang="en-US"/>
          </a:p>
        </p:txBody>
      </p:sp>
    </p:spTree>
    <p:extLst>
      <p:ext uri="{BB962C8B-B14F-4D97-AF65-F5344CB8AC3E}">
        <p14:creationId xmlns:p14="http://schemas.microsoft.com/office/powerpoint/2010/main" val="630155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40DD6-CDC9-E0AF-8C1E-B7F141E5B2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92FDEE-500E-EC5E-DDC8-B58CA856ACF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73CE86-9A3A-E8F0-CC79-C941D9EE73F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B10033C-2C11-4640-AE56-4951FFCD9B04}"/>
              </a:ext>
            </a:extLst>
          </p:cNvPr>
          <p:cNvSpPr>
            <a:spLocks noGrp="1"/>
          </p:cNvSpPr>
          <p:nvPr>
            <p:ph type="dt" sz="half" idx="10"/>
          </p:nvPr>
        </p:nvSpPr>
        <p:spPr/>
        <p:txBody>
          <a:bodyPr/>
          <a:lstStyle/>
          <a:p>
            <a:fld id="{47342721-D796-8E44-AD94-7E8D4B2275AD}" type="datetime1">
              <a:rPr lang="en-US" smtClean="0"/>
              <a:t>6/25/23</a:t>
            </a:fld>
            <a:endParaRPr lang="en-US"/>
          </a:p>
        </p:txBody>
      </p:sp>
      <p:sp>
        <p:nvSpPr>
          <p:cNvPr id="6" name="Footer Placeholder 5">
            <a:extLst>
              <a:ext uri="{FF2B5EF4-FFF2-40B4-BE49-F238E27FC236}">
                <a16:creationId xmlns:a16="http://schemas.microsoft.com/office/drawing/2014/main" id="{8A8D7A2F-240C-9591-450E-9F187367CA80}"/>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7" name="Slide Number Placeholder 6">
            <a:extLst>
              <a:ext uri="{FF2B5EF4-FFF2-40B4-BE49-F238E27FC236}">
                <a16:creationId xmlns:a16="http://schemas.microsoft.com/office/drawing/2014/main" id="{FE509526-C1F9-C51B-C8E9-49DECD26B7E0}"/>
              </a:ext>
            </a:extLst>
          </p:cNvPr>
          <p:cNvSpPr>
            <a:spLocks noGrp="1"/>
          </p:cNvSpPr>
          <p:nvPr>
            <p:ph type="sldNum" sz="quarter" idx="12"/>
          </p:nvPr>
        </p:nvSpPr>
        <p:spPr/>
        <p:txBody>
          <a:bodyPr/>
          <a:lstStyle/>
          <a:p>
            <a:fld id="{878EE1C7-6583-CA4A-A966-65B8C42A4551}" type="slidenum">
              <a:rPr lang="en-US" smtClean="0"/>
              <a:t>‹#›</a:t>
            </a:fld>
            <a:endParaRPr lang="en-US"/>
          </a:p>
        </p:txBody>
      </p:sp>
    </p:spTree>
    <p:extLst>
      <p:ext uri="{BB962C8B-B14F-4D97-AF65-F5344CB8AC3E}">
        <p14:creationId xmlns:p14="http://schemas.microsoft.com/office/powerpoint/2010/main" val="1210786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2113C-E4D6-8041-69F4-51978C531B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3B9A64-F303-8B32-66D8-9EF86B18A0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2A1ADB-6A74-45BE-3B19-86419C3A3A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F8B87D-9F74-CED8-E4C0-97B6D43A7B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3317AC-A97C-2FA6-C47F-8D54C2C96A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FE092C9-A18C-8C1D-AA57-E6AC4200D728}"/>
              </a:ext>
            </a:extLst>
          </p:cNvPr>
          <p:cNvSpPr>
            <a:spLocks noGrp="1"/>
          </p:cNvSpPr>
          <p:nvPr>
            <p:ph type="dt" sz="half" idx="10"/>
          </p:nvPr>
        </p:nvSpPr>
        <p:spPr/>
        <p:txBody>
          <a:bodyPr/>
          <a:lstStyle/>
          <a:p>
            <a:fld id="{C1C79B8B-A0BE-F149-8841-007F7166CE00}" type="datetime1">
              <a:rPr lang="en-US" smtClean="0"/>
              <a:t>6/25/23</a:t>
            </a:fld>
            <a:endParaRPr lang="en-US"/>
          </a:p>
        </p:txBody>
      </p:sp>
      <p:sp>
        <p:nvSpPr>
          <p:cNvPr id="8" name="Footer Placeholder 7">
            <a:extLst>
              <a:ext uri="{FF2B5EF4-FFF2-40B4-BE49-F238E27FC236}">
                <a16:creationId xmlns:a16="http://schemas.microsoft.com/office/drawing/2014/main" id="{9B20C087-38B3-235D-84C2-857F612A3AE9}"/>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9" name="Slide Number Placeholder 8">
            <a:extLst>
              <a:ext uri="{FF2B5EF4-FFF2-40B4-BE49-F238E27FC236}">
                <a16:creationId xmlns:a16="http://schemas.microsoft.com/office/drawing/2014/main" id="{27559E3D-BE7C-92C2-FD52-A04B621A9AEF}"/>
              </a:ext>
            </a:extLst>
          </p:cNvPr>
          <p:cNvSpPr>
            <a:spLocks noGrp="1"/>
          </p:cNvSpPr>
          <p:nvPr>
            <p:ph type="sldNum" sz="quarter" idx="12"/>
          </p:nvPr>
        </p:nvSpPr>
        <p:spPr/>
        <p:txBody>
          <a:bodyPr/>
          <a:lstStyle/>
          <a:p>
            <a:fld id="{878EE1C7-6583-CA4A-A966-65B8C42A4551}" type="slidenum">
              <a:rPr lang="en-US" smtClean="0"/>
              <a:t>‹#›</a:t>
            </a:fld>
            <a:endParaRPr lang="en-US"/>
          </a:p>
        </p:txBody>
      </p:sp>
    </p:spTree>
    <p:extLst>
      <p:ext uri="{BB962C8B-B14F-4D97-AF65-F5344CB8AC3E}">
        <p14:creationId xmlns:p14="http://schemas.microsoft.com/office/powerpoint/2010/main" val="1449602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948DA-DBC0-C437-3199-0ACE19DAB24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71DEE5A-88DF-2A69-A8C3-6C51AD5D2C76}"/>
              </a:ext>
            </a:extLst>
          </p:cNvPr>
          <p:cNvSpPr>
            <a:spLocks noGrp="1"/>
          </p:cNvSpPr>
          <p:nvPr>
            <p:ph type="dt" sz="half" idx="10"/>
          </p:nvPr>
        </p:nvSpPr>
        <p:spPr/>
        <p:txBody>
          <a:bodyPr/>
          <a:lstStyle/>
          <a:p>
            <a:fld id="{24094FB3-A0FC-0043-B706-834623114F7C}" type="datetime1">
              <a:rPr lang="en-US" smtClean="0"/>
              <a:t>6/25/23</a:t>
            </a:fld>
            <a:endParaRPr lang="en-US"/>
          </a:p>
        </p:txBody>
      </p:sp>
      <p:sp>
        <p:nvSpPr>
          <p:cNvPr id="4" name="Footer Placeholder 3">
            <a:extLst>
              <a:ext uri="{FF2B5EF4-FFF2-40B4-BE49-F238E27FC236}">
                <a16:creationId xmlns:a16="http://schemas.microsoft.com/office/drawing/2014/main" id="{2152E9F3-5E9D-9709-1731-D45C7D54EF66}"/>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9A1EAD84-DB25-EF37-5EA0-B271FDD7E0C9}"/>
              </a:ext>
            </a:extLst>
          </p:cNvPr>
          <p:cNvSpPr>
            <a:spLocks noGrp="1"/>
          </p:cNvSpPr>
          <p:nvPr>
            <p:ph type="sldNum" sz="quarter" idx="12"/>
          </p:nvPr>
        </p:nvSpPr>
        <p:spPr/>
        <p:txBody>
          <a:bodyPr/>
          <a:lstStyle/>
          <a:p>
            <a:fld id="{878EE1C7-6583-CA4A-A966-65B8C42A4551}" type="slidenum">
              <a:rPr lang="en-US" smtClean="0"/>
              <a:t>‹#›</a:t>
            </a:fld>
            <a:endParaRPr lang="en-US"/>
          </a:p>
        </p:txBody>
      </p:sp>
    </p:spTree>
    <p:extLst>
      <p:ext uri="{BB962C8B-B14F-4D97-AF65-F5344CB8AC3E}">
        <p14:creationId xmlns:p14="http://schemas.microsoft.com/office/powerpoint/2010/main" val="2191088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4E314B-96A7-259A-3F7B-0FA46B6AF132}"/>
              </a:ext>
            </a:extLst>
          </p:cNvPr>
          <p:cNvSpPr>
            <a:spLocks noGrp="1"/>
          </p:cNvSpPr>
          <p:nvPr>
            <p:ph type="dt" sz="half" idx="10"/>
          </p:nvPr>
        </p:nvSpPr>
        <p:spPr/>
        <p:txBody>
          <a:bodyPr/>
          <a:lstStyle/>
          <a:p>
            <a:fld id="{B2843FE3-1913-974B-9B00-BF33C23B699D}" type="datetime1">
              <a:rPr lang="en-US" smtClean="0"/>
              <a:t>6/25/23</a:t>
            </a:fld>
            <a:endParaRPr lang="en-US"/>
          </a:p>
        </p:txBody>
      </p:sp>
      <p:sp>
        <p:nvSpPr>
          <p:cNvPr id="3" name="Footer Placeholder 2">
            <a:extLst>
              <a:ext uri="{FF2B5EF4-FFF2-40B4-BE49-F238E27FC236}">
                <a16:creationId xmlns:a16="http://schemas.microsoft.com/office/drawing/2014/main" id="{442C4618-5773-7C50-0EF2-A80E828B5B59}"/>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4" name="Slide Number Placeholder 3">
            <a:extLst>
              <a:ext uri="{FF2B5EF4-FFF2-40B4-BE49-F238E27FC236}">
                <a16:creationId xmlns:a16="http://schemas.microsoft.com/office/drawing/2014/main" id="{ACF6A84A-DD91-61F6-7AC6-7F2497A6849C}"/>
              </a:ext>
            </a:extLst>
          </p:cNvPr>
          <p:cNvSpPr>
            <a:spLocks noGrp="1"/>
          </p:cNvSpPr>
          <p:nvPr>
            <p:ph type="sldNum" sz="quarter" idx="12"/>
          </p:nvPr>
        </p:nvSpPr>
        <p:spPr/>
        <p:txBody>
          <a:bodyPr/>
          <a:lstStyle/>
          <a:p>
            <a:fld id="{878EE1C7-6583-CA4A-A966-65B8C42A4551}" type="slidenum">
              <a:rPr lang="en-US" smtClean="0"/>
              <a:t>‹#›</a:t>
            </a:fld>
            <a:endParaRPr lang="en-US"/>
          </a:p>
        </p:txBody>
      </p:sp>
    </p:spTree>
    <p:extLst>
      <p:ext uri="{BB962C8B-B14F-4D97-AF65-F5344CB8AC3E}">
        <p14:creationId xmlns:p14="http://schemas.microsoft.com/office/powerpoint/2010/main" val="1984509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1837B-1E28-DE66-FA1A-2C389E5153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B116F6C-DBDB-4B0F-6AEE-802735771E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3E8FA02-77F5-E70D-118D-6EA78A6980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67E629-92BA-5D68-6895-4DA8EE15F501}"/>
              </a:ext>
            </a:extLst>
          </p:cNvPr>
          <p:cNvSpPr>
            <a:spLocks noGrp="1"/>
          </p:cNvSpPr>
          <p:nvPr>
            <p:ph type="dt" sz="half" idx="10"/>
          </p:nvPr>
        </p:nvSpPr>
        <p:spPr/>
        <p:txBody>
          <a:bodyPr/>
          <a:lstStyle/>
          <a:p>
            <a:fld id="{602D0A53-8714-8843-B5AC-52818F69AE85}" type="datetime1">
              <a:rPr lang="en-US" smtClean="0"/>
              <a:t>6/25/23</a:t>
            </a:fld>
            <a:endParaRPr lang="en-US"/>
          </a:p>
        </p:txBody>
      </p:sp>
      <p:sp>
        <p:nvSpPr>
          <p:cNvPr id="6" name="Footer Placeholder 5">
            <a:extLst>
              <a:ext uri="{FF2B5EF4-FFF2-40B4-BE49-F238E27FC236}">
                <a16:creationId xmlns:a16="http://schemas.microsoft.com/office/drawing/2014/main" id="{EEE1B7FE-E217-AC2C-0C15-BB87134BE9F9}"/>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7" name="Slide Number Placeholder 6">
            <a:extLst>
              <a:ext uri="{FF2B5EF4-FFF2-40B4-BE49-F238E27FC236}">
                <a16:creationId xmlns:a16="http://schemas.microsoft.com/office/drawing/2014/main" id="{7249F77C-4386-B816-D8D4-EA09A0775573}"/>
              </a:ext>
            </a:extLst>
          </p:cNvPr>
          <p:cNvSpPr>
            <a:spLocks noGrp="1"/>
          </p:cNvSpPr>
          <p:nvPr>
            <p:ph type="sldNum" sz="quarter" idx="12"/>
          </p:nvPr>
        </p:nvSpPr>
        <p:spPr/>
        <p:txBody>
          <a:bodyPr/>
          <a:lstStyle/>
          <a:p>
            <a:fld id="{878EE1C7-6583-CA4A-A966-65B8C42A4551}" type="slidenum">
              <a:rPr lang="en-US" smtClean="0"/>
              <a:t>‹#›</a:t>
            </a:fld>
            <a:endParaRPr lang="en-US"/>
          </a:p>
        </p:txBody>
      </p:sp>
    </p:spTree>
    <p:extLst>
      <p:ext uri="{BB962C8B-B14F-4D97-AF65-F5344CB8AC3E}">
        <p14:creationId xmlns:p14="http://schemas.microsoft.com/office/powerpoint/2010/main" val="2966325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2BABA-CD95-6223-CAC9-F64B8121C8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66B628D-D394-047E-115E-4225FEDDAC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ED8F92-59E7-1D25-C33D-78F5EF4EE5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290461-F93D-B533-C915-4DE7E4BE034E}"/>
              </a:ext>
            </a:extLst>
          </p:cNvPr>
          <p:cNvSpPr>
            <a:spLocks noGrp="1"/>
          </p:cNvSpPr>
          <p:nvPr>
            <p:ph type="dt" sz="half" idx="10"/>
          </p:nvPr>
        </p:nvSpPr>
        <p:spPr/>
        <p:txBody>
          <a:bodyPr/>
          <a:lstStyle/>
          <a:p>
            <a:fld id="{39D1A339-763A-4848-9FEE-A915F0BF0802}" type="datetime1">
              <a:rPr lang="en-US" smtClean="0"/>
              <a:t>6/25/23</a:t>
            </a:fld>
            <a:endParaRPr lang="en-US"/>
          </a:p>
        </p:txBody>
      </p:sp>
      <p:sp>
        <p:nvSpPr>
          <p:cNvPr id="6" name="Footer Placeholder 5">
            <a:extLst>
              <a:ext uri="{FF2B5EF4-FFF2-40B4-BE49-F238E27FC236}">
                <a16:creationId xmlns:a16="http://schemas.microsoft.com/office/drawing/2014/main" id="{F0622BD4-FD79-BDB3-B2AF-C5FE084D0F77}"/>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7" name="Slide Number Placeholder 6">
            <a:extLst>
              <a:ext uri="{FF2B5EF4-FFF2-40B4-BE49-F238E27FC236}">
                <a16:creationId xmlns:a16="http://schemas.microsoft.com/office/drawing/2014/main" id="{6EA299AA-FA08-43AC-F1D4-07260B53E5A3}"/>
              </a:ext>
            </a:extLst>
          </p:cNvPr>
          <p:cNvSpPr>
            <a:spLocks noGrp="1"/>
          </p:cNvSpPr>
          <p:nvPr>
            <p:ph type="sldNum" sz="quarter" idx="12"/>
          </p:nvPr>
        </p:nvSpPr>
        <p:spPr/>
        <p:txBody>
          <a:bodyPr/>
          <a:lstStyle/>
          <a:p>
            <a:fld id="{878EE1C7-6583-CA4A-A966-65B8C42A4551}" type="slidenum">
              <a:rPr lang="en-US" smtClean="0"/>
              <a:t>‹#›</a:t>
            </a:fld>
            <a:endParaRPr lang="en-US"/>
          </a:p>
        </p:txBody>
      </p:sp>
    </p:spTree>
    <p:extLst>
      <p:ext uri="{BB962C8B-B14F-4D97-AF65-F5344CB8AC3E}">
        <p14:creationId xmlns:p14="http://schemas.microsoft.com/office/powerpoint/2010/main" val="242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897353-84E3-94D9-944A-4EB32FBFC2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49E3439-717E-2134-5C30-1E3A042CC4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9C2A31-714F-5BED-1671-63DE807A06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FD672B-F259-D347-BEAE-2A4D7F34DAFD}" type="datetime1">
              <a:rPr lang="en-US" smtClean="0"/>
              <a:t>6/25/23</a:t>
            </a:fld>
            <a:endParaRPr lang="en-US"/>
          </a:p>
        </p:txBody>
      </p:sp>
      <p:sp>
        <p:nvSpPr>
          <p:cNvPr id="5" name="Footer Placeholder 4">
            <a:extLst>
              <a:ext uri="{FF2B5EF4-FFF2-40B4-BE49-F238E27FC236}">
                <a16:creationId xmlns:a16="http://schemas.microsoft.com/office/drawing/2014/main" id="{8A6D0C4A-9C19-1B65-C40A-9C73FA3885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Copyright 2023, R.M. McManus, S.J. Ward, &amp; A.K. Perry           Ethical Leadership: A Primer, Edward Elgar, 2023</a:t>
            </a:r>
          </a:p>
        </p:txBody>
      </p:sp>
      <p:sp>
        <p:nvSpPr>
          <p:cNvPr id="6" name="Slide Number Placeholder 5">
            <a:extLst>
              <a:ext uri="{FF2B5EF4-FFF2-40B4-BE49-F238E27FC236}">
                <a16:creationId xmlns:a16="http://schemas.microsoft.com/office/drawing/2014/main" id="{69A4D767-222F-3A11-E7CF-7A336008B1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8EE1C7-6583-CA4A-A966-65B8C42A4551}" type="slidenum">
              <a:rPr lang="en-US" smtClean="0"/>
              <a:t>‹#›</a:t>
            </a:fld>
            <a:endParaRPr lang="en-US"/>
          </a:p>
        </p:txBody>
      </p:sp>
    </p:spTree>
    <p:extLst>
      <p:ext uri="{BB962C8B-B14F-4D97-AF65-F5344CB8AC3E}">
        <p14:creationId xmlns:p14="http://schemas.microsoft.com/office/powerpoint/2010/main" val="883988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s://attachments.office.net/owa/rmm002%40marietta.edu/service.svc/s/GetAttachmentThumbnail?id=AAMkADNlZmQ4NjBjLTdjNDYtNDMwZC05Y2RlLWJkOTdmMTgyZTExMwBGAAAAAAAn6ida%2BIqVQqZUw34ylwAiBwC4yhjVkD2UT7TXfp6QqkAHAAAAAAEMAAC4yhjVkD2UT7TXfp6QqkAHAARu6cYBAAABEgAQAI2DDc2lsJVPs71PGtUT1cI%3D&amp;thumbnailType=2&amp;token=eyJhbGciOiJSUzI1NiIsImtpZCI6IkQ4OThGN0RDMjk2ODQ1MDk1RUUwREZGQ0MzODBBOTM5NjUwNDNFNjQiLCJ0eXAiOiJKV1QiLCJ4NXQiOiIySmozM0Nsb1JRbGU0Tl84dzRDcE9XVUVQbVEifQ.eyJvcmlnaW4iOiJodHRwczovL291dGxvb2sub2ZmaWNlLmNvbSIsInVjIjoiYWY2ZGE2M2VkYWM0NDFjNGJlOWNkZTY3NGMyODQzNDAiLCJ2ZXIiOiJFeGNoYW5nZS5DYWxsYmFjay5WMSIsImFwcGN0eHNlbmRlciI6Ik93YURvd25sb2FkQDRlNTQxYjY1LWZlNTEtNGQxYi05NTJkLTAwYzU5MmEyN2VlZSIsImlzc3JpbmciOiJXVyIsImFwcGN0eCI6IntcIm1zZXhjaHByb3RcIjpcIm93YVwiLFwicHVpZFwiOlwiMTE1Mzk3NzAyNTYxMjIwNDI2M1wiLFwic2NvcGVcIjpcIk93YURvd25sb2FkXCIsXCJvaWRcIjpcIjQ0YWRmMGZhLTk4OTgtNGJlYi1hZTZlLWFiZDA3MjU2ZGEzOFwiLFwicHJpbWFyeXNpZFwiOlwiUy0xLTUtMjEtMzU5MDg0MzgxOC0zMDA0OTYwMTYzLTQyMzMzNjYzMDktMTE0MjQxN1wifSIsIm5iZiI6MTY3MjA4NTM4NiwiZXhwIjoxNjcyMDg1OTg2LCJpc3MiOiIwMDAwMDAwMi0wMDAwLTBmZjEtY2UwMC0wMDAwMDAwMDAwMDBANGU1NDFiNjUtZmU1MS00ZDFiLTk1MmQtMDBjNTkyYTI3ZWVlIiwiYXVkIjoiMDAwMDAwMDItMDAwMC0wZmYxLWNlMDAtMDAwMDAwMDAwMDAwL2F0dGFjaG1lbnRzLm9mZmljZS5uZXRANGU1NDFiNjUtZmU1MS00ZDFiLTk1MmQtMDBjNTkyYTI3ZWVlIiwiaGFwcCI6Im93YSJ9.I-RwrmNzuKP0et1pGCYZGL8yaUrDJPi42PplLVl2j8NcoPZOH1uyP_qrj4Xx93ieniDJueU8ySmShmV6MSquO8eWts5XUmChCFRqdLtpnZovrZQOJ3O0JAibnodmvuZkSqil6nnX5ObDEFhP7adLMTf5OK69phcULJw89ogtXx0_Ji_zv7OO4IJAthB01EsnPetczUFfOmH0qgltc53IYd4_x5HsGmHp9oVw9Bk4UH16vg9fjo7ZwQSk9YXnJKt79Bd4Ou8R1fC5BdtaNgJwkbIIkn2sDAeZZcK05bySGFWr1fDuI2-DG8Vdlv-ZjIn-4gREtfvra4RbRzJlPhANVg&amp;X-OWA-CANARY=GCwr4NW8WEaD-SLG2kejzcAX_zR959oYmP_GQ_f9dzfrjBpvyeLrFxzy8GvFJRUPq3CmJa7G-04.&amp;owa=outlook.office.com&amp;scriptVer=20221209009.13&amp;animation=true"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F738665C-C2D3-D107-E85E-1F21F68702F4}"/>
              </a:ext>
            </a:extLst>
          </p:cNvPr>
          <p:cNvSpPr>
            <a:spLocks noChangeArrowheads="1"/>
          </p:cNvSpPr>
          <p:nvPr/>
        </p:nvSpPr>
        <p:spPr bwMode="auto">
          <a:xfrm>
            <a:off x="5314950" y="22574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2049" name="Picture 3">
            <a:extLst>
              <a:ext uri="{FF2B5EF4-FFF2-40B4-BE49-F238E27FC236}">
                <a16:creationId xmlns:a16="http://schemas.microsoft.com/office/drawing/2014/main" id="{F390A59E-AC40-4F7E-3EE3-F518F25B8BB8}"/>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827383" y="0"/>
            <a:ext cx="5399999"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242949E0-D572-3A9E-D263-AF3EB1ED9C3D}"/>
              </a:ext>
            </a:extLst>
          </p:cNvPr>
          <p:cNvSpPr txBox="1"/>
          <p:nvPr/>
        </p:nvSpPr>
        <p:spPr>
          <a:xfrm>
            <a:off x="914400" y="685800"/>
            <a:ext cx="4987263" cy="1446550"/>
          </a:xfrm>
          <a:prstGeom prst="rect">
            <a:avLst/>
          </a:prstGeom>
          <a:noFill/>
        </p:spPr>
        <p:txBody>
          <a:bodyPr wrap="none" rtlCol="0">
            <a:spAutoFit/>
          </a:bodyPr>
          <a:lstStyle/>
          <a:p>
            <a:r>
              <a:rPr lang="en-US" sz="4400" i="1" dirty="0">
                <a:latin typeface="Arial" panose="020B0604020202020204" pitchFamily="34" charset="0"/>
                <a:cs typeface="Arial" panose="020B0604020202020204" pitchFamily="34" charset="0"/>
              </a:rPr>
              <a:t>Ethical Leadership:</a:t>
            </a:r>
          </a:p>
          <a:p>
            <a:r>
              <a:rPr lang="en-US" sz="4400" i="1" dirty="0">
                <a:latin typeface="Arial" panose="020B0604020202020204" pitchFamily="34" charset="0"/>
                <a:cs typeface="Arial" panose="020B0604020202020204" pitchFamily="34" charset="0"/>
              </a:rPr>
              <a:t>A Primer</a:t>
            </a:r>
          </a:p>
        </p:txBody>
      </p:sp>
      <p:sp>
        <p:nvSpPr>
          <p:cNvPr id="4" name="TextBox 3">
            <a:extLst>
              <a:ext uri="{FF2B5EF4-FFF2-40B4-BE49-F238E27FC236}">
                <a16:creationId xmlns:a16="http://schemas.microsoft.com/office/drawing/2014/main" id="{FE8E5322-A381-EFBD-8B57-41E53BE3D904}"/>
              </a:ext>
            </a:extLst>
          </p:cNvPr>
          <p:cNvSpPr txBox="1"/>
          <p:nvPr/>
        </p:nvSpPr>
        <p:spPr>
          <a:xfrm>
            <a:off x="914400" y="2257425"/>
            <a:ext cx="4033476" cy="2062103"/>
          </a:xfrm>
          <a:prstGeom prst="rect">
            <a:avLst/>
          </a:prstGeom>
          <a:noFill/>
        </p:spPr>
        <p:txBody>
          <a:bodyPr wrap="none" rtlCol="0">
            <a:spAutoFit/>
          </a:bodyPr>
          <a:lstStyle/>
          <a:p>
            <a:r>
              <a:rPr lang="en-US" sz="3200" dirty="0">
                <a:latin typeface="Arial" panose="020B0604020202020204" pitchFamily="34" charset="0"/>
                <a:cs typeface="Arial" panose="020B0604020202020204" pitchFamily="34" charset="0"/>
              </a:rPr>
              <a:t>Chapter 17</a:t>
            </a:r>
          </a:p>
          <a:p>
            <a:r>
              <a:rPr lang="en-US" sz="3200" dirty="0">
                <a:latin typeface="Arial" panose="020B0604020202020204" pitchFamily="34" charset="0"/>
                <a:cs typeface="Arial" panose="020B0604020202020204" pitchFamily="34" charset="0"/>
              </a:rPr>
              <a:t>Adaptive Leadership </a:t>
            </a:r>
          </a:p>
          <a:p>
            <a:endParaRPr lang="en-US"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Stephen C. Trainor </a:t>
            </a:r>
          </a:p>
        </p:txBody>
      </p:sp>
      <p:sp>
        <p:nvSpPr>
          <p:cNvPr id="5" name="Footer Placeholder 4">
            <a:extLst>
              <a:ext uri="{FF2B5EF4-FFF2-40B4-BE49-F238E27FC236}">
                <a16:creationId xmlns:a16="http://schemas.microsoft.com/office/drawing/2014/main" id="{AAD86B81-E31A-0FE5-CD1E-42B90EB47F4D}"/>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6" name="Slide Number Placeholder 5">
            <a:extLst>
              <a:ext uri="{FF2B5EF4-FFF2-40B4-BE49-F238E27FC236}">
                <a16:creationId xmlns:a16="http://schemas.microsoft.com/office/drawing/2014/main" id="{EF946AEC-C88B-BE1C-7B1A-14223C3B5C81}"/>
              </a:ext>
            </a:extLst>
          </p:cNvPr>
          <p:cNvSpPr>
            <a:spLocks noGrp="1"/>
          </p:cNvSpPr>
          <p:nvPr>
            <p:ph type="sldNum" sz="quarter" idx="12"/>
          </p:nvPr>
        </p:nvSpPr>
        <p:spPr/>
        <p:txBody>
          <a:bodyPr/>
          <a:lstStyle/>
          <a:p>
            <a:fld id="{878EE1C7-6583-CA4A-A966-65B8C42A4551}" type="slidenum">
              <a:rPr lang="en-US" smtClean="0"/>
              <a:t>1</a:t>
            </a:fld>
            <a:endParaRPr lang="en-US" dirty="0"/>
          </a:p>
        </p:txBody>
      </p:sp>
    </p:spTree>
    <p:extLst>
      <p:ext uri="{BB962C8B-B14F-4D97-AF65-F5344CB8AC3E}">
        <p14:creationId xmlns:p14="http://schemas.microsoft.com/office/powerpoint/2010/main" val="359361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9A94914-1AFD-E7F1-D1EB-2B762EED9B38}"/>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3" name="Slide Number Placeholder 2">
            <a:extLst>
              <a:ext uri="{FF2B5EF4-FFF2-40B4-BE49-F238E27FC236}">
                <a16:creationId xmlns:a16="http://schemas.microsoft.com/office/drawing/2014/main" id="{BE186EFD-6202-DA97-B732-033F51FFCFCD}"/>
              </a:ext>
            </a:extLst>
          </p:cNvPr>
          <p:cNvSpPr>
            <a:spLocks noGrp="1"/>
          </p:cNvSpPr>
          <p:nvPr>
            <p:ph type="sldNum" sz="quarter" idx="12"/>
          </p:nvPr>
        </p:nvSpPr>
        <p:spPr/>
        <p:txBody>
          <a:bodyPr/>
          <a:lstStyle/>
          <a:p>
            <a:fld id="{878EE1C7-6583-CA4A-A966-65B8C42A4551}" type="slidenum">
              <a:rPr lang="en-US" smtClean="0"/>
              <a:t>10</a:t>
            </a:fld>
            <a:endParaRPr lang="en-US"/>
          </a:p>
        </p:txBody>
      </p:sp>
      <p:pic>
        <p:nvPicPr>
          <p:cNvPr id="6" name="Picture 5">
            <a:extLst>
              <a:ext uri="{FF2B5EF4-FFF2-40B4-BE49-F238E27FC236}">
                <a16:creationId xmlns:a16="http://schemas.microsoft.com/office/drawing/2014/main" id="{A77DD46F-010C-2AEC-368F-5A987D6F442B}"/>
              </a:ext>
            </a:extLst>
          </p:cNvPr>
          <p:cNvPicPr>
            <a:picLocks noChangeAspect="1"/>
          </p:cNvPicPr>
          <p:nvPr/>
        </p:nvPicPr>
        <p:blipFill>
          <a:blip r:embed="rId2"/>
          <a:stretch>
            <a:fillRect/>
          </a:stretch>
        </p:blipFill>
        <p:spPr>
          <a:xfrm>
            <a:off x="1584960" y="-1082040"/>
            <a:ext cx="8610600" cy="8610600"/>
          </a:xfrm>
          <a:prstGeom prst="rect">
            <a:avLst/>
          </a:prstGeom>
        </p:spPr>
      </p:pic>
    </p:spTree>
    <p:extLst>
      <p:ext uri="{BB962C8B-B14F-4D97-AF65-F5344CB8AC3E}">
        <p14:creationId xmlns:p14="http://schemas.microsoft.com/office/powerpoint/2010/main" val="1277693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53709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87F87-0777-1B67-54D2-C3CD7EB9D0A8}"/>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Case Study: Jacinda Ardern – A New Model of Adaptive Leadership</a:t>
            </a:r>
          </a:p>
        </p:txBody>
      </p:sp>
      <p:sp>
        <p:nvSpPr>
          <p:cNvPr id="3" name="Content Placeholder 2">
            <a:extLst>
              <a:ext uri="{FF2B5EF4-FFF2-40B4-BE49-F238E27FC236}">
                <a16:creationId xmlns:a16="http://schemas.microsoft.com/office/drawing/2014/main" id="{10C8157F-6860-9D3F-E100-2CA8AB8D42BF}"/>
              </a:ext>
            </a:extLst>
          </p:cNvPr>
          <p:cNvSpPr>
            <a:spLocks noGrp="1"/>
          </p:cNvSpPr>
          <p:nvPr>
            <p:ph idx="1"/>
          </p:nvPr>
        </p:nvSpPr>
        <p:spPr/>
        <p:txBody>
          <a:bodyPr/>
          <a:lstStyle/>
          <a:p>
            <a:br>
              <a:rPr lang="en-US"/>
            </a:br>
            <a:endParaRPr lang="en-US"/>
          </a:p>
        </p:txBody>
      </p:sp>
      <p:sp>
        <p:nvSpPr>
          <p:cNvPr id="4" name="Footer Placeholder 3">
            <a:extLst>
              <a:ext uri="{FF2B5EF4-FFF2-40B4-BE49-F238E27FC236}">
                <a16:creationId xmlns:a16="http://schemas.microsoft.com/office/drawing/2014/main" id="{00CFEEC6-09F6-F4C8-E10C-414AC6FC4A96}"/>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8B85A4F6-22EB-12E8-90BE-E7B146A95DD9}"/>
              </a:ext>
            </a:extLst>
          </p:cNvPr>
          <p:cNvSpPr>
            <a:spLocks noGrp="1"/>
          </p:cNvSpPr>
          <p:nvPr>
            <p:ph type="sldNum" sz="quarter" idx="12"/>
          </p:nvPr>
        </p:nvSpPr>
        <p:spPr/>
        <p:txBody>
          <a:bodyPr/>
          <a:lstStyle/>
          <a:p>
            <a:fld id="{878EE1C7-6583-CA4A-A966-65B8C42A4551}" type="slidenum">
              <a:rPr lang="en-US" smtClean="0"/>
              <a:t>11</a:t>
            </a:fld>
            <a:endParaRPr lang="en-US"/>
          </a:p>
        </p:txBody>
      </p:sp>
    </p:spTree>
    <p:extLst>
      <p:ext uri="{BB962C8B-B14F-4D97-AF65-F5344CB8AC3E}">
        <p14:creationId xmlns:p14="http://schemas.microsoft.com/office/powerpoint/2010/main" val="546436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D769BE4-CED8-D123-6171-8E03370902E7}"/>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3" name="Slide Number Placeholder 2">
            <a:extLst>
              <a:ext uri="{FF2B5EF4-FFF2-40B4-BE49-F238E27FC236}">
                <a16:creationId xmlns:a16="http://schemas.microsoft.com/office/drawing/2014/main" id="{11971DCF-CCDC-8C7C-4959-8C98513D422A}"/>
              </a:ext>
            </a:extLst>
          </p:cNvPr>
          <p:cNvSpPr>
            <a:spLocks noGrp="1"/>
          </p:cNvSpPr>
          <p:nvPr>
            <p:ph type="sldNum" sz="quarter" idx="12"/>
          </p:nvPr>
        </p:nvSpPr>
        <p:spPr/>
        <p:txBody>
          <a:bodyPr/>
          <a:lstStyle/>
          <a:p>
            <a:fld id="{878EE1C7-6583-CA4A-A966-65B8C42A4551}" type="slidenum">
              <a:rPr lang="en-US" smtClean="0"/>
              <a:t>12</a:t>
            </a:fld>
            <a:endParaRPr lang="en-US"/>
          </a:p>
        </p:txBody>
      </p:sp>
      <p:pic>
        <p:nvPicPr>
          <p:cNvPr id="6" name="Picture 5">
            <a:extLst>
              <a:ext uri="{FF2B5EF4-FFF2-40B4-BE49-F238E27FC236}">
                <a16:creationId xmlns:a16="http://schemas.microsoft.com/office/drawing/2014/main" id="{EF29EDF5-16DC-DCE0-0BEF-C1BCA7728674}"/>
              </a:ext>
            </a:extLst>
          </p:cNvPr>
          <p:cNvPicPr>
            <a:picLocks noChangeAspect="1"/>
          </p:cNvPicPr>
          <p:nvPr/>
        </p:nvPicPr>
        <p:blipFill>
          <a:blip r:embed="rId2"/>
          <a:stretch>
            <a:fillRect/>
          </a:stretch>
        </p:blipFill>
        <p:spPr>
          <a:xfrm>
            <a:off x="1935480" y="-979170"/>
            <a:ext cx="8340090" cy="8340090"/>
          </a:xfrm>
          <a:prstGeom prst="rect">
            <a:avLst/>
          </a:prstGeom>
        </p:spPr>
      </p:pic>
    </p:spTree>
    <p:extLst>
      <p:ext uri="{BB962C8B-B14F-4D97-AF65-F5344CB8AC3E}">
        <p14:creationId xmlns:p14="http://schemas.microsoft.com/office/powerpoint/2010/main" val="3381927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53709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D117C-4D32-743E-3969-FD5065CCA33F}"/>
              </a:ext>
            </a:extLst>
          </p:cNvPr>
          <p:cNvSpPr>
            <a:spLocks noGrp="1"/>
          </p:cNvSpPr>
          <p:nvPr>
            <p:ph type="title"/>
          </p:nvPr>
        </p:nvSpPr>
        <p:spPr/>
        <p:txBody>
          <a:bodyPr/>
          <a:lstStyle/>
          <a:p>
            <a:r>
              <a:rPr lang="en-US">
                <a:solidFill>
                  <a:schemeClr val="bg1"/>
                </a:solidFill>
                <a:latin typeface="Arial" panose="020B0604020202020204" pitchFamily="34" charset="0"/>
                <a:cs typeface="Arial" panose="020B0604020202020204" pitchFamily="34" charset="0"/>
              </a:rPr>
              <a:t>Discussion Questions</a:t>
            </a:r>
          </a:p>
        </p:txBody>
      </p:sp>
      <p:sp>
        <p:nvSpPr>
          <p:cNvPr id="3" name="Content Placeholder 2">
            <a:extLst>
              <a:ext uri="{FF2B5EF4-FFF2-40B4-BE49-F238E27FC236}">
                <a16:creationId xmlns:a16="http://schemas.microsoft.com/office/drawing/2014/main" id="{CFD46220-FC75-C2E7-BD70-8D06A73530F4}"/>
              </a:ext>
            </a:extLst>
          </p:cNvPr>
          <p:cNvSpPr>
            <a:spLocks noGrp="1"/>
          </p:cNvSpPr>
          <p:nvPr>
            <p:ph idx="1"/>
          </p:nvPr>
        </p:nvSpPr>
        <p:spPr>
          <a:xfrm>
            <a:off x="838200" y="1539080"/>
            <a:ext cx="10515600" cy="4617879"/>
          </a:xfrm>
        </p:spPr>
        <p:txBody>
          <a:bodyPr>
            <a:normAutofit fontScale="55000" lnSpcReduction="20000"/>
          </a:bodyPr>
          <a:lstStyle/>
          <a:p>
            <a:pPr marL="0" marR="0">
              <a:lnSpc>
                <a:spcPct val="120000"/>
              </a:lnSpc>
              <a:spcBef>
                <a:spcPts val="0"/>
              </a:spcBef>
              <a:spcAft>
                <a:spcPts val="0"/>
              </a:spcAft>
            </a:pPr>
            <a:r>
              <a:rPr lang="en-GB" sz="3800" dirty="0">
                <a:solidFill>
                  <a:schemeClr val="bg1"/>
                </a:solidFill>
                <a:effectLst/>
                <a:latin typeface="Arial" panose="020B0604020202020204" pitchFamily="34" charset="0"/>
                <a:ea typeface="Calibri" panose="020F0502020204030204" pitchFamily="34" charset="0"/>
                <a:cs typeface="Arial" panose="020B0604020202020204" pitchFamily="34" charset="0"/>
              </a:rPr>
              <a:t>What are the most common technical challenges facing you, your organization, or </a:t>
            </a:r>
          </a:p>
          <a:p>
            <a:pPr marL="0" marR="0" indent="0">
              <a:lnSpc>
                <a:spcPct val="120000"/>
              </a:lnSpc>
              <a:spcBef>
                <a:spcPts val="0"/>
              </a:spcBef>
              <a:spcAft>
                <a:spcPts val="0"/>
              </a:spcAft>
              <a:buNone/>
            </a:pPr>
            <a:r>
              <a:rPr lang="en-GB" sz="38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GB" sz="3800" dirty="0">
                <a:solidFill>
                  <a:schemeClr val="bg1"/>
                </a:solidFill>
                <a:effectLst/>
                <a:latin typeface="Arial" panose="020B0604020202020204" pitchFamily="34" charset="0"/>
                <a:ea typeface="Calibri" panose="020F0502020204030204" pitchFamily="34" charset="0"/>
                <a:cs typeface="Arial" panose="020B0604020202020204" pitchFamily="34" charset="0"/>
              </a:rPr>
              <a:t>your community, and is an adaptive challenge likely to emerge? Where is an adaptive </a:t>
            </a:r>
          </a:p>
          <a:p>
            <a:pPr marL="0" marR="0" indent="0">
              <a:lnSpc>
                <a:spcPct val="120000"/>
              </a:lnSpc>
              <a:spcBef>
                <a:spcPts val="0"/>
              </a:spcBef>
              <a:spcAft>
                <a:spcPts val="0"/>
              </a:spcAft>
              <a:buNone/>
            </a:pPr>
            <a:r>
              <a:rPr lang="en-GB" sz="38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GB" sz="3800" dirty="0">
                <a:solidFill>
                  <a:schemeClr val="bg1"/>
                </a:solidFill>
                <a:effectLst/>
                <a:latin typeface="Arial" panose="020B0604020202020204" pitchFamily="34" charset="0"/>
                <a:ea typeface="Calibri" panose="020F0502020204030204" pitchFamily="34" charset="0"/>
                <a:cs typeface="Arial" panose="020B0604020202020204" pitchFamily="34" charset="0"/>
              </a:rPr>
              <a:t>challenge least likely to occur? How might your thinking about adaptive challenges be </a:t>
            </a:r>
          </a:p>
          <a:p>
            <a:pPr marL="0" marR="0" indent="0">
              <a:lnSpc>
                <a:spcPct val="120000"/>
              </a:lnSpc>
              <a:spcBef>
                <a:spcPts val="0"/>
              </a:spcBef>
              <a:spcAft>
                <a:spcPts val="0"/>
              </a:spcAft>
              <a:buNone/>
            </a:pPr>
            <a:r>
              <a:rPr lang="en-GB" sz="38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GB" sz="3800" dirty="0">
                <a:solidFill>
                  <a:schemeClr val="bg1"/>
                </a:solidFill>
                <a:effectLst/>
                <a:latin typeface="Arial" panose="020B0604020202020204" pitchFamily="34" charset="0"/>
                <a:ea typeface="Calibri" panose="020F0502020204030204" pitchFamily="34" charset="0"/>
                <a:cs typeface="Arial" panose="020B0604020202020204" pitchFamily="34" charset="0"/>
              </a:rPr>
              <a:t>flawed? </a:t>
            </a:r>
            <a:endParaRPr lang="en-US" sz="3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marR="0" indent="0">
              <a:lnSpc>
                <a:spcPct val="120000"/>
              </a:lnSpc>
              <a:spcBef>
                <a:spcPts val="0"/>
              </a:spcBef>
              <a:spcAft>
                <a:spcPts val="0"/>
              </a:spcAft>
              <a:buNone/>
            </a:pPr>
            <a:endParaRPr lang="en-US" sz="3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marR="0">
              <a:lnSpc>
                <a:spcPct val="120000"/>
              </a:lnSpc>
              <a:spcBef>
                <a:spcPts val="0"/>
              </a:spcBef>
              <a:spcAft>
                <a:spcPts val="0"/>
              </a:spcAft>
            </a:pPr>
            <a:r>
              <a:rPr lang="en-GB" sz="3800" dirty="0">
                <a:solidFill>
                  <a:schemeClr val="bg1"/>
                </a:solidFill>
                <a:effectLst/>
                <a:latin typeface="Arial" panose="020B0604020202020204" pitchFamily="34" charset="0"/>
                <a:ea typeface="Calibri" panose="020F0502020204030204" pitchFamily="34" charset="0"/>
                <a:cs typeface="Arial" panose="020B0604020202020204" pitchFamily="34" charset="0"/>
              </a:rPr>
              <a:t>Given what you understand about adaptive leadership, what are some of the most </a:t>
            </a:r>
          </a:p>
          <a:p>
            <a:pPr marL="0" marR="0" indent="0">
              <a:lnSpc>
                <a:spcPct val="120000"/>
              </a:lnSpc>
              <a:spcBef>
                <a:spcPts val="0"/>
              </a:spcBef>
              <a:spcAft>
                <a:spcPts val="0"/>
              </a:spcAft>
              <a:buNone/>
            </a:pPr>
            <a:r>
              <a:rPr lang="en-GB" sz="38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GB" sz="3800" dirty="0">
                <a:solidFill>
                  <a:schemeClr val="bg1"/>
                </a:solidFill>
                <a:effectLst/>
                <a:latin typeface="Arial" panose="020B0604020202020204" pitchFamily="34" charset="0"/>
                <a:ea typeface="Calibri" panose="020F0502020204030204" pitchFamily="34" charset="0"/>
                <a:cs typeface="Arial" panose="020B0604020202020204" pitchFamily="34" charset="0"/>
              </a:rPr>
              <a:t>important considerations when facing adaptive challenges?</a:t>
            </a:r>
            <a:endParaRPr lang="en-US" sz="3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marR="0" indent="0">
              <a:lnSpc>
                <a:spcPct val="120000"/>
              </a:lnSpc>
              <a:spcBef>
                <a:spcPts val="0"/>
              </a:spcBef>
              <a:spcAft>
                <a:spcPts val="0"/>
              </a:spcAft>
              <a:buNone/>
            </a:pPr>
            <a:endParaRPr lang="en-US" sz="3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marR="0">
              <a:lnSpc>
                <a:spcPct val="120000"/>
              </a:lnSpc>
              <a:spcBef>
                <a:spcPts val="0"/>
              </a:spcBef>
              <a:spcAft>
                <a:spcPts val="0"/>
              </a:spcAft>
            </a:pPr>
            <a:r>
              <a:rPr lang="en-GB" sz="3800" dirty="0">
                <a:solidFill>
                  <a:schemeClr val="bg1"/>
                </a:solidFill>
                <a:effectLst/>
                <a:latin typeface="Arial" panose="020B0604020202020204" pitchFamily="34" charset="0"/>
                <a:ea typeface="Calibri" panose="020F0502020204030204" pitchFamily="34" charset="0"/>
                <a:cs typeface="Arial" panose="020B0604020202020204" pitchFamily="34" charset="0"/>
              </a:rPr>
              <a:t>In your view, what makes the practice of adaptive leadership most difficult? </a:t>
            </a:r>
            <a:endParaRPr lang="en-US" sz="3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marR="0" indent="0">
              <a:lnSpc>
                <a:spcPct val="120000"/>
              </a:lnSpc>
              <a:spcBef>
                <a:spcPts val="0"/>
              </a:spcBef>
              <a:spcAft>
                <a:spcPts val="0"/>
              </a:spcAft>
              <a:buNone/>
            </a:pPr>
            <a:endParaRPr lang="en-US" sz="3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marR="0">
              <a:lnSpc>
                <a:spcPct val="120000"/>
              </a:lnSpc>
              <a:spcBef>
                <a:spcPts val="0"/>
              </a:spcBef>
              <a:spcAft>
                <a:spcPts val="0"/>
              </a:spcAft>
            </a:pPr>
            <a:r>
              <a:rPr lang="en-GB" sz="3800" dirty="0">
                <a:solidFill>
                  <a:schemeClr val="bg1"/>
                </a:solidFill>
                <a:effectLst/>
                <a:latin typeface="Arial" panose="020B0604020202020204" pitchFamily="34" charset="0"/>
                <a:ea typeface="Calibri" panose="020F0502020204030204" pitchFamily="34" charset="0"/>
                <a:cs typeface="Arial" panose="020B0604020202020204" pitchFamily="34" charset="0"/>
              </a:rPr>
              <a:t>Adaptive challenges often present higher risks and greater potential rewards. How </a:t>
            </a:r>
          </a:p>
          <a:p>
            <a:pPr marL="0" marR="0" indent="0">
              <a:lnSpc>
                <a:spcPct val="120000"/>
              </a:lnSpc>
              <a:spcBef>
                <a:spcPts val="0"/>
              </a:spcBef>
              <a:spcAft>
                <a:spcPts val="0"/>
              </a:spcAft>
              <a:buNone/>
            </a:pPr>
            <a:r>
              <a:rPr lang="en-GB" sz="38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GB" sz="3800" dirty="0">
                <a:solidFill>
                  <a:schemeClr val="bg1"/>
                </a:solidFill>
                <a:effectLst/>
                <a:latin typeface="Arial" panose="020B0604020202020204" pitchFamily="34" charset="0"/>
                <a:ea typeface="Calibri" panose="020F0502020204030204" pitchFamily="34" charset="0"/>
                <a:cs typeface="Arial" panose="020B0604020202020204" pitchFamily="34" charset="0"/>
              </a:rPr>
              <a:t>might expectations or ethical standards be used to guide the decisions and actions of </a:t>
            </a:r>
          </a:p>
          <a:p>
            <a:pPr marL="0" marR="0" indent="0">
              <a:lnSpc>
                <a:spcPct val="120000"/>
              </a:lnSpc>
              <a:spcBef>
                <a:spcPts val="0"/>
              </a:spcBef>
              <a:spcAft>
                <a:spcPts val="0"/>
              </a:spcAft>
              <a:buNone/>
            </a:pPr>
            <a:r>
              <a:rPr lang="en-GB" sz="38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GB" sz="3800" dirty="0">
                <a:solidFill>
                  <a:schemeClr val="bg1"/>
                </a:solidFill>
                <a:effectLst/>
                <a:latin typeface="Arial" panose="020B0604020202020204" pitchFamily="34" charset="0"/>
                <a:ea typeface="Calibri" panose="020F0502020204030204" pitchFamily="34" charset="0"/>
                <a:cs typeface="Arial" panose="020B0604020202020204" pitchFamily="34" charset="0"/>
              </a:rPr>
              <a:t>leaders?</a:t>
            </a:r>
            <a:endParaRPr lang="en-US" sz="3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marR="0" indent="0">
              <a:lnSpc>
                <a:spcPct val="120000"/>
              </a:lnSpc>
              <a:spcBef>
                <a:spcPts val="0"/>
              </a:spcBef>
              <a:spcAft>
                <a:spcPts val="0"/>
              </a:spcAft>
              <a:buNone/>
            </a:pPr>
            <a:endParaRPr lang="en-US" sz="2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
        <p:nvSpPr>
          <p:cNvPr id="4" name="Footer Placeholder 3">
            <a:extLst>
              <a:ext uri="{FF2B5EF4-FFF2-40B4-BE49-F238E27FC236}">
                <a16:creationId xmlns:a16="http://schemas.microsoft.com/office/drawing/2014/main" id="{AC23139F-ECDD-EDE8-B3D0-6EF3C427F6F9}"/>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683F9344-AF6C-0F8B-DFC7-D460A842929C}"/>
              </a:ext>
            </a:extLst>
          </p:cNvPr>
          <p:cNvSpPr>
            <a:spLocks noGrp="1"/>
          </p:cNvSpPr>
          <p:nvPr>
            <p:ph type="sldNum" sz="quarter" idx="12"/>
          </p:nvPr>
        </p:nvSpPr>
        <p:spPr/>
        <p:txBody>
          <a:bodyPr/>
          <a:lstStyle/>
          <a:p>
            <a:fld id="{878EE1C7-6583-CA4A-A966-65B8C42A4551}" type="slidenum">
              <a:rPr lang="en-US" smtClean="0"/>
              <a:t>13</a:t>
            </a:fld>
            <a:endParaRPr lang="en-US"/>
          </a:p>
        </p:txBody>
      </p:sp>
    </p:spTree>
    <p:extLst>
      <p:ext uri="{BB962C8B-B14F-4D97-AF65-F5344CB8AC3E}">
        <p14:creationId xmlns:p14="http://schemas.microsoft.com/office/powerpoint/2010/main" val="2495798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53709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D117C-4D32-743E-3969-FD5065CCA33F}"/>
              </a:ext>
            </a:extLst>
          </p:cNvPr>
          <p:cNvSpPr>
            <a:spLocks noGrp="1"/>
          </p:cNvSpPr>
          <p:nvPr>
            <p:ph type="title"/>
          </p:nvPr>
        </p:nvSpPr>
        <p:spPr/>
        <p:txBody>
          <a:bodyPr/>
          <a:lstStyle/>
          <a:p>
            <a:r>
              <a:rPr lang="en-US">
                <a:solidFill>
                  <a:schemeClr val="bg1"/>
                </a:solidFill>
                <a:latin typeface="Arial" panose="020B0604020202020204" pitchFamily="34" charset="0"/>
                <a:cs typeface="Arial" panose="020B0604020202020204" pitchFamily="34" charset="0"/>
              </a:rPr>
              <a:t>Discussion Questions</a:t>
            </a:r>
          </a:p>
        </p:txBody>
      </p:sp>
      <p:sp>
        <p:nvSpPr>
          <p:cNvPr id="3" name="Content Placeholder 2">
            <a:extLst>
              <a:ext uri="{FF2B5EF4-FFF2-40B4-BE49-F238E27FC236}">
                <a16:creationId xmlns:a16="http://schemas.microsoft.com/office/drawing/2014/main" id="{CFD46220-FC75-C2E7-BD70-8D06A73530F4}"/>
              </a:ext>
            </a:extLst>
          </p:cNvPr>
          <p:cNvSpPr>
            <a:spLocks noGrp="1"/>
          </p:cNvSpPr>
          <p:nvPr>
            <p:ph idx="1"/>
          </p:nvPr>
        </p:nvSpPr>
        <p:spPr>
          <a:xfrm>
            <a:off x="838200" y="1539081"/>
            <a:ext cx="10515600" cy="4351338"/>
          </a:xfrm>
        </p:spPr>
        <p:txBody>
          <a:bodyPr>
            <a:normAutofit/>
          </a:bodyPr>
          <a:lstStyle/>
          <a:p>
            <a:pPr marL="0" marR="0">
              <a:lnSpc>
                <a:spcPct val="110000"/>
              </a:lnSpc>
              <a:spcBef>
                <a:spcPts val="0"/>
              </a:spcBef>
              <a:spcAft>
                <a:spcPts val="0"/>
              </a:spcAft>
            </a:pPr>
            <a:r>
              <a:rPr lang="en-GB"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One of adaptive leadership’s principles is to engage the people closest to </a:t>
            </a:r>
          </a:p>
          <a:p>
            <a:pPr marL="0" marR="0" indent="0">
              <a:lnSpc>
                <a:spcPct val="110000"/>
              </a:lnSpc>
              <a:spcBef>
                <a:spcPts val="0"/>
              </a:spcBef>
              <a:spcAft>
                <a:spcPts val="0"/>
              </a:spcAft>
              <a:buNone/>
            </a:pPr>
            <a:r>
              <a:rPr lang="en-GB"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GB"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the challenge. What factors and assumptions influence organizations to    </a:t>
            </a:r>
          </a:p>
          <a:p>
            <a:pPr marL="0" marR="0" indent="0">
              <a:lnSpc>
                <a:spcPct val="110000"/>
              </a:lnSpc>
              <a:spcBef>
                <a:spcPts val="0"/>
              </a:spcBef>
              <a:spcAft>
                <a:spcPts val="0"/>
              </a:spcAft>
              <a:buNone/>
            </a:pPr>
            <a:r>
              <a:rPr lang="en-GB"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GB"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seek out external experts while overlooking the internal wisdom and </a:t>
            </a:r>
          </a:p>
          <a:p>
            <a:pPr marL="0" marR="0" indent="0">
              <a:lnSpc>
                <a:spcPct val="110000"/>
              </a:lnSpc>
              <a:spcBef>
                <a:spcPts val="0"/>
              </a:spcBef>
              <a:spcAft>
                <a:spcPts val="0"/>
              </a:spcAft>
              <a:buNone/>
            </a:pPr>
            <a:r>
              <a:rPr lang="en-GB"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GB"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experience closest to the problem? </a:t>
            </a:r>
            <a:endParaRPr lang="en-US" sz="2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marR="0" indent="0">
              <a:lnSpc>
                <a:spcPct val="110000"/>
              </a:lnSpc>
              <a:spcBef>
                <a:spcPts val="0"/>
              </a:spcBef>
              <a:spcAft>
                <a:spcPts val="0"/>
              </a:spcAft>
              <a:buNone/>
            </a:pPr>
            <a:endParaRPr lang="en-US" sz="2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marR="0">
              <a:lnSpc>
                <a:spcPct val="110000"/>
              </a:lnSpc>
              <a:spcBef>
                <a:spcPts val="0"/>
              </a:spcBef>
              <a:spcAft>
                <a:spcPts val="0"/>
              </a:spcAft>
            </a:pPr>
            <a:r>
              <a:rPr lang="en-GB"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Another aspect of adaptive leadership involves ‘turning up the heat’ or</a:t>
            </a:r>
          </a:p>
          <a:p>
            <a:pPr marL="0" marR="0" indent="0">
              <a:lnSpc>
                <a:spcPct val="110000"/>
              </a:lnSpc>
              <a:spcBef>
                <a:spcPts val="0"/>
              </a:spcBef>
              <a:spcAft>
                <a:spcPts val="0"/>
              </a:spcAft>
              <a:buNone/>
            </a:pPr>
            <a:r>
              <a:rPr lang="en-GB"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GB"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inducing stress to promote learning in the face of an adaptive challenge. </a:t>
            </a:r>
          </a:p>
          <a:p>
            <a:pPr marL="0" marR="0" indent="0">
              <a:lnSpc>
                <a:spcPct val="110000"/>
              </a:lnSpc>
              <a:spcBef>
                <a:spcPts val="0"/>
              </a:spcBef>
              <a:spcAft>
                <a:spcPts val="0"/>
              </a:spcAft>
              <a:buNone/>
            </a:pPr>
            <a:r>
              <a:rPr lang="en-GB"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GB"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What ethical and practical concerns do you see with this practice, and how </a:t>
            </a:r>
          </a:p>
          <a:p>
            <a:pPr marL="0" marR="0" indent="0">
              <a:lnSpc>
                <a:spcPct val="110000"/>
              </a:lnSpc>
              <a:spcBef>
                <a:spcPts val="0"/>
              </a:spcBef>
              <a:spcAft>
                <a:spcPts val="0"/>
              </a:spcAft>
              <a:buNone/>
            </a:pPr>
            <a:r>
              <a:rPr lang="en-GB"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GB"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else might learning and growth be promoted without leaders adding </a:t>
            </a:r>
          </a:p>
          <a:p>
            <a:pPr marL="0" marR="0" indent="0">
              <a:lnSpc>
                <a:spcPct val="110000"/>
              </a:lnSpc>
              <a:spcBef>
                <a:spcPts val="0"/>
              </a:spcBef>
              <a:spcAft>
                <a:spcPts val="0"/>
              </a:spcAft>
              <a:buNone/>
            </a:pPr>
            <a:r>
              <a:rPr lang="en-GB" sz="24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GB"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external pressure to a situation? </a:t>
            </a:r>
            <a:endParaRPr lang="en-US" sz="2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
        <p:nvSpPr>
          <p:cNvPr id="4" name="Footer Placeholder 3">
            <a:extLst>
              <a:ext uri="{FF2B5EF4-FFF2-40B4-BE49-F238E27FC236}">
                <a16:creationId xmlns:a16="http://schemas.microsoft.com/office/drawing/2014/main" id="{AC23139F-ECDD-EDE8-B3D0-6EF3C427F6F9}"/>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683F9344-AF6C-0F8B-DFC7-D460A842929C}"/>
              </a:ext>
            </a:extLst>
          </p:cNvPr>
          <p:cNvSpPr>
            <a:spLocks noGrp="1"/>
          </p:cNvSpPr>
          <p:nvPr>
            <p:ph type="sldNum" sz="quarter" idx="12"/>
          </p:nvPr>
        </p:nvSpPr>
        <p:spPr/>
        <p:txBody>
          <a:bodyPr/>
          <a:lstStyle/>
          <a:p>
            <a:fld id="{878EE1C7-6583-CA4A-A966-65B8C42A4551}" type="slidenum">
              <a:rPr lang="en-US" smtClean="0"/>
              <a:t>14</a:t>
            </a:fld>
            <a:endParaRPr lang="en-US"/>
          </a:p>
        </p:txBody>
      </p:sp>
    </p:spTree>
    <p:extLst>
      <p:ext uri="{BB962C8B-B14F-4D97-AF65-F5344CB8AC3E}">
        <p14:creationId xmlns:p14="http://schemas.microsoft.com/office/powerpoint/2010/main" val="902111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53709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B7310-B31E-BB1B-61E8-84D5D6224A37}"/>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Framing Question</a:t>
            </a:r>
          </a:p>
        </p:txBody>
      </p:sp>
      <p:sp>
        <p:nvSpPr>
          <p:cNvPr id="3" name="Content Placeholder 2">
            <a:extLst>
              <a:ext uri="{FF2B5EF4-FFF2-40B4-BE49-F238E27FC236}">
                <a16:creationId xmlns:a16="http://schemas.microsoft.com/office/drawing/2014/main" id="{8DD75512-CB9A-E13C-067F-2695EF629181}"/>
              </a:ext>
            </a:extLst>
          </p:cNvPr>
          <p:cNvSpPr>
            <a:spLocks noGrp="1"/>
          </p:cNvSpPr>
          <p:nvPr>
            <p:ph idx="1"/>
          </p:nvPr>
        </p:nvSpPr>
        <p:spPr/>
        <p:txBody>
          <a:bodyPr>
            <a:normAutofit/>
          </a:bodyPr>
          <a:lstStyle/>
          <a:p>
            <a:r>
              <a:rPr lang="en-US" dirty="0">
                <a:solidFill>
                  <a:schemeClr val="bg1"/>
                </a:solidFill>
                <a:latin typeface="Arial" panose="020B0604020202020204" pitchFamily="34" charset="0"/>
                <a:cs typeface="Arial" panose="020B0604020202020204" pitchFamily="34" charset="0"/>
              </a:rPr>
              <a:t>How should both leaders and their followers adapt their thinking to solve complex challenges?</a:t>
            </a:r>
          </a:p>
        </p:txBody>
      </p:sp>
      <p:sp>
        <p:nvSpPr>
          <p:cNvPr id="4" name="Footer Placeholder 3">
            <a:extLst>
              <a:ext uri="{FF2B5EF4-FFF2-40B4-BE49-F238E27FC236}">
                <a16:creationId xmlns:a16="http://schemas.microsoft.com/office/drawing/2014/main" id="{5C572CFF-6AF6-A284-A58B-23C354017F8F}"/>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26E800A8-1CB6-F808-742D-61B9B03ADD5C}"/>
              </a:ext>
            </a:extLst>
          </p:cNvPr>
          <p:cNvSpPr>
            <a:spLocks noGrp="1"/>
          </p:cNvSpPr>
          <p:nvPr>
            <p:ph type="sldNum" sz="quarter" idx="12"/>
          </p:nvPr>
        </p:nvSpPr>
        <p:spPr/>
        <p:txBody>
          <a:bodyPr/>
          <a:lstStyle/>
          <a:p>
            <a:fld id="{878EE1C7-6583-CA4A-A966-65B8C42A4551}" type="slidenum">
              <a:rPr lang="en-US" smtClean="0"/>
              <a:t>2</a:t>
            </a:fld>
            <a:endParaRPr lang="en-US" dirty="0"/>
          </a:p>
        </p:txBody>
      </p:sp>
    </p:spTree>
    <p:extLst>
      <p:ext uri="{BB962C8B-B14F-4D97-AF65-F5344CB8AC3E}">
        <p14:creationId xmlns:p14="http://schemas.microsoft.com/office/powerpoint/2010/main" val="482039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982A9ADF-B378-B8E0-DE68-944D856C9EA0}"/>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F59FCF84-5A5A-53EE-4D6E-29ED25B14C46}"/>
              </a:ext>
            </a:extLst>
          </p:cNvPr>
          <p:cNvSpPr>
            <a:spLocks noGrp="1"/>
          </p:cNvSpPr>
          <p:nvPr>
            <p:ph type="sldNum" sz="quarter" idx="12"/>
          </p:nvPr>
        </p:nvSpPr>
        <p:spPr/>
        <p:txBody>
          <a:bodyPr/>
          <a:lstStyle/>
          <a:p>
            <a:fld id="{878EE1C7-6583-CA4A-A966-65B8C42A4551}" type="slidenum">
              <a:rPr lang="en-US" smtClean="0"/>
              <a:t>3</a:t>
            </a:fld>
            <a:endParaRPr lang="en-US" dirty="0"/>
          </a:p>
        </p:txBody>
      </p:sp>
      <p:sp>
        <p:nvSpPr>
          <p:cNvPr id="7" name="TextBox 6">
            <a:extLst>
              <a:ext uri="{FF2B5EF4-FFF2-40B4-BE49-F238E27FC236}">
                <a16:creationId xmlns:a16="http://schemas.microsoft.com/office/drawing/2014/main" id="{2DDB9495-3197-BC92-1D5B-AFD76028118E}"/>
              </a:ext>
            </a:extLst>
          </p:cNvPr>
          <p:cNvSpPr txBox="1"/>
          <p:nvPr/>
        </p:nvSpPr>
        <p:spPr>
          <a:xfrm>
            <a:off x="742950" y="371476"/>
            <a:ext cx="2295693" cy="769441"/>
          </a:xfrm>
          <a:prstGeom prst="rect">
            <a:avLst/>
          </a:prstGeom>
          <a:noFill/>
        </p:spPr>
        <p:txBody>
          <a:bodyPr wrap="none" rtlCol="0">
            <a:spAutoFit/>
          </a:bodyPr>
          <a:lstStyle/>
          <a:p>
            <a:r>
              <a:rPr lang="en-US" sz="4400" dirty="0">
                <a:latin typeface="Arial" panose="020B0604020202020204" pitchFamily="34" charset="0"/>
                <a:cs typeface="Arial" panose="020B0604020202020204" pitchFamily="34" charset="0"/>
              </a:rPr>
              <a:t>Timeline</a:t>
            </a:r>
          </a:p>
        </p:txBody>
      </p:sp>
      <p:pic>
        <p:nvPicPr>
          <p:cNvPr id="3" name="Picture 2">
            <a:extLst>
              <a:ext uri="{FF2B5EF4-FFF2-40B4-BE49-F238E27FC236}">
                <a16:creationId xmlns:a16="http://schemas.microsoft.com/office/drawing/2014/main" id="{7ED03B16-80DB-8A21-46CF-BAE1ECB341CE}"/>
              </a:ext>
            </a:extLst>
          </p:cNvPr>
          <p:cNvPicPr>
            <a:picLocks noChangeAspect="1"/>
          </p:cNvPicPr>
          <p:nvPr/>
        </p:nvPicPr>
        <p:blipFill>
          <a:blip r:embed="rId2"/>
          <a:stretch>
            <a:fillRect/>
          </a:stretch>
        </p:blipFill>
        <p:spPr>
          <a:xfrm>
            <a:off x="-261257" y="-2243447"/>
            <a:ext cx="12029703" cy="12029703"/>
          </a:xfrm>
          <a:prstGeom prst="rect">
            <a:avLst/>
          </a:prstGeom>
        </p:spPr>
      </p:pic>
    </p:spTree>
    <p:extLst>
      <p:ext uri="{BB962C8B-B14F-4D97-AF65-F5344CB8AC3E}">
        <p14:creationId xmlns:p14="http://schemas.microsoft.com/office/powerpoint/2010/main" val="2901083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53709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1068F-F8AF-49BB-218F-7222131CEB44}"/>
              </a:ext>
            </a:extLst>
          </p:cNvPr>
          <p:cNvSpPr>
            <a:spLocks noGrp="1"/>
          </p:cNvSpPr>
          <p:nvPr>
            <p:ph type="title"/>
          </p:nvPr>
        </p:nvSpPr>
        <p:spPr/>
        <p:txBody>
          <a:bodyPr/>
          <a:lstStyle/>
          <a:p>
            <a:r>
              <a:rPr lang="en-US" b="1" dirty="0">
                <a:solidFill>
                  <a:schemeClr val="bg1"/>
                </a:solidFill>
              </a:rPr>
              <a:t>History</a:t>
            </a:r>
          </a:p>
        </p:txBody>
      </p:sp>
      <p:sp>
        <p:nvSpPr>
          <p:cNvPr id="3" name="Content Placeholder 2">
            <a:extLst>
              <a:ext uri="{FF2B5EF4-FFF2-40B4-BE49-F238E27FC236}">
                <a16:creationId xmlns:a16="http://schemas.microsoft.com/office/drawing/2014/main" id="{40B9FE47-FFF4-10E5-C27D-371F84E98E86}"/>
              </a:ext>
            </a:extLst>
          </p:cNvPr>
          <p:cNvSpPr>
            <a:spLocks noGrp="1"/>
          </p:cNvSpPr>
          <p:nvPr>
            <p:ph idx="1"/>
          </p:nvPr>
        </p:nvSpPr>
        <p:spPr/>
        <p:txBody>
          <a:bodyPr/>
          <a:lstStyle/>
          <a:p>
            <a:r>
              <a:rPr lang="en-US" dirty="0">
                <a:solidFill>
                  <a:schemeClr val="bg1"/>
                </a:solidFill>
              </a:rPr>
              <a:t>Frederick Winslow Taylor’s Scientific Management/Taylorism (Early 20</a:t>
            </a:r>
            <a:r>
              <a:rPr lang="en-US" baseline="30000" dirty="0">
                <a:solidFill>
                  <a:schemeClr val="bg1"/>
                </a:solidFill>
              </a:rPr>
              <a:t>th</a:t>
            </a:r>
            <a:r>
              <a:rPr lang="en-US" dirty="0">
                <a:solidFill>
                  <a:schemeClr val="bg1"/>
                </a:solidFill>
              </a:rPr>
              <a:t> Century) </a:t>
            </a:r>
          </a:p>
          <a:p>
            <a:endParaRPr lang="en-US" dirty="0">
              <a:solidFill>
                <a:schemeClr val="bg1"/>
              </a:solidFill>
            </a:endParaRPr>
          </a:p>
          <a:p>
            <a:r>
              <a:rPr lang="en-US" dirty="0">
                <a:solidFill>
                  <a:schemeClr val="bg1"/>
                </a:solidFill>
              </a:rPr>
              <a:t>Human Relations Model (1920s–1940s)</a:t>
            </a:r>
          </a:p>
          <a:p>
            <a:pPr marL="0" indent="0">
              <a:buNone/>
            </a:pPr>
            <a:endParaRPr lang="en-US" dirty="0">
              <a:solidFill>
                <a:schemeClr val="bg1"/>
              </a:solidFill>
            </a:endParaRPr>
          </a:p>
          <a:p>
            <a:r>
              <a:rPr lang="en-US" dirty="0">
                <a:solidFill>
                  <a:schemeClr val="bg1"/>
                </a:solidFill>
              </a:rPr>
              <a:t>New Leadership Perspectives (1960-Present) (e.g., Transformational Leadership, Servant Leadership)</a:t>
            </a:r>
          </a:p>
          <a:p>
            <a:endParaRPr lang="en-US" dirty="0">
              <a:solidFill>
                <a:schemeClr val="bg1"/>
              </a:solidFill>
            </a:endParaRPr>
          </a:p>
          <a:p>
            <a:r>
              <a:rPr lang="en-US" dirty="0">
                <a:solidFill>
                  <a:schemeClr val="bg1"/>
                </a:solidFill>
              </a:rPr>
              <a:t>Ronald Heifetz Adaptive Leadership Model (1994)</a:t>
            </a:r>
          </a:p>
          <a:p>
            <a:endParaRPr lang="en-US" dirty="0">
              <a:solidFill>
                <a:schemeClr val="bg1"/>
              </a:solidFill>
            </a:endParaRPr>
          </a:p>
          <a:p>
            <a:endParaRPr lang="en-US" dirty="0">
              <a:solidFill>
                <a:schemeClr val="bg1"/>
              </a:solidFill>
            </a:endParaRPr>
          </a:p>
          <a:p>
            <a:endParaRPr lang="en-US" dirty="0">
              <a:solidFill>
                <a:schemeClr val="bg1"/>
              </a:solidFill>
            </a:endParaRPr>
          </a:p>
          <a:p>
            <a:pPr marL="457200" lvl="1" indent="0">
              <a:buNone/>
            </a:pPr>
            <a:endParaRPr lang="en-US" dirty="0">
              <a:solidFill>
                <a:schemeClr val="bg1"/>
              </a:solidFill>
            </a:endParaRPr>
          </a:p>
          <a:p>
            <a:pPr lvl="1"/>
            <a:endParaRPr lang="en-US" i="1" dirty="0">
              <a:solidFill>
                <a:schemeClr val="bg1"/>
              </a:solidFill>
            </a:endParaRPr>
          </a:p>
        </p:txBody>
      </p:sp>
      <p:sp>
        <p:nvSpPr>
          <p:cNvPr id="5" name="Footer Placeholder 4">
            <a:extLst>
              <a:ext uri="{FF2B5EF4-FFF2-40B4-BE49-F238E27FC236}">
                <a16:creationId xmlns:a16="http://schemas.microsoft.com/office/drawing/2014/main" id="{4C661162-B660-CDCF-B660-4C04E8DD10F3}"/>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6" name="Slide Number Placeholder 5">
            <a:extLst>
              <a:ext uri="{FF2B5EF4-FFF2-40B4-BE49-F238E27FC236}">
                <a16:creationId xmlns:a16="http://schemas.microsoft.com/office/drawing/2014/main" id="{FCFBDE71-2323-08FE-3A39-0DC7142A57EF}"/>
              </a:ext>
            </a:extLst>
          </p:cNvPr>
          <p:cNvSpPr>
            <a:spLocks noGrp="1"/>
          </p:cNvSpPr>
          <p:nvPr>
            <p:ph type="sldNum" sz="quarter" idx="12"/>
          </p:nvPr>
        </p:nvSpPr>
        <p:spPr/>
        <p:txBody>
          <a:bodyPr/>
          <a:lstStyle/>
          <a:p>
            <a:fld id="{878EE1C7-6583-CA4A-A966-65B8C42A4551}" type="slidenum">
              <a:rPr lang="en-US" smtClean="0"/>
              <a:t>4</a:t>
            </a:fld>
            <a:endParaRPr lang="en-US" dirty="0"/>
          </a:p>
        </p:txBody>
      </p:sp>
    </p:spTree>
    <p:extLst>
      <p:ext uri="{BB962C8B-B14F-4D97-AF65-F5344CB8AC3E}">
        <p14:creationId xmlns:p14="http://schemas.microsoft.com/office/powerpoint/2010/main" val="4148991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53709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4F369-06F0-0EC4-6684-20BC2B5E0B46}"/>
              </a:ext>
            </a:extLst>
          </p:cNvPr>
          <p:cNvSpPr>
            <a:spLocks noGrp="1"/>
          </p:cNvSpPr>
          <p:nvPr>
            <p:ph type="title"/>
          </p:nvPr>
        </p:nvSpPr>
        <p:spPr/>
        <p:txBody>
          <a:bodyPr/>
          <a:lstStyle/>
          <a:p>
            <a:r>
              <a:rPr lang="en-US" b="1" dirty="0">
                <a:solidFill>
                  <a:schemeClr val="bg1"/>
                </a:solidFill>
                <a:cs typeface="Arial" panose="020B0604020202020204" pitchFamily="34" charset="0"/>
              </a:rPr>
              <a:t>Major concepts</a:t>
            </a:r>
          </a:p>
        </p:txBody>
      </p:sp>
      <p:sp>
        <p:nvSpPr>
          <p:cNvPr id="3" name="Content Placeholder 2">
            <a:extLst>
              <a:ext uri="{FF2B5EF4-FFF2-40B4-BE49-F238E27FC236}">
                <a16:creationId xmlns:a16="http://schemas.microsoft.com/office/drawing/2014/main" id="{C601E057-E113-A3F4-D1F2-D71B96218E35}"/>
              </a:ext>
            </a:extLst>
          </p:cNvPr>
          <p:cNvSpPr>
            <a:spLocks noGrp="1"/>
          </p:cNvSpPr>
          <p:nvPr>
            <p:ph idx="1"/>
          </p:nvPr>
        </p:nvSpPr>
        <p:spPr/>
        <p:txBody>
          <a:bodyPr/>
          <a:lstStyle/>
          <a:p>
            <a:r>
              <a:rPr lang="en-US" dirty="0">
                <a:solidFill>
                  <a:schemeClr val="bg1"/>
                </a:solidFill>
                <a:latin typeface="Arial" panose="020B0604020202020204" pitchFamily="34" charset="0"/>
                <a:cs typeface="Arial" panose="020B0604020202020204" pitchFamily="34" charset="0"/>
              </a:rPr>
              <a:t>Three Kinds of Challenges: Technical, Adaptive, and Technical and Adaptive Problems</a:t>
            </a:r>
          </a:p>
          <a:p>
            <a:endParaRPr lang="en-US"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Technical Challenges require a technical solution</a:t>
            </a:r>
          </a:p>
          <a:p>
            <a:endParaRPr lang="en-US"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Adaptive Challenges require an adaptive solution </a:t>
            </a:r>
          </a:p>
          <a:p>
            <a:endParaRPr lang="en-US" dirty="0">
              <a:solidFill>
                <a:schemeClr val="bg1"/>
              </a:solidFill>
              <a:latin typeface="Arial" panose="020B0604020202020204" pitchFamily="34" charset="0"/>
              <a:cs typeface="Arial" panose="020B0604020202020204" pitchFamily="34" charset="0"/>
            </a:endParaRPr>
          </a:p>
          <a:p>
            <a:pPr marL="0" indent="0">
              <a:buNone/>
            </a:pPr>
            <a:endParaRPr lang="en-US"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endParaRPr lang="en-US" dirty="0"/>
          </a:p>
        </p:txBody>
      </p:sp>
      <p:sp>
        <p:nvSpPr>
          <p:cNvPr id="4" name="Footer Placeholder 3">
            <a:extLst>
              <a:ext uri="{FF2B5EF4-FFF2-40B4-BE49-F238E27FC236}">
                <a16:creationId xmlns:a16="http://schemas.microsoft.com/office/drawing/2014/main" id="{F1B42B00-0F4A-F936-B64F-1FEBAB771391}"/>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8B6167F3-594F-DEAD-34BF-A930C6CF0645}"/>
              </a:ext>
            </a:extLst>
          </p:cNvPr>
          <p:cNvSpPr>
            <a:spLocks noGrp="1"/>
          </p:cNvSpPr>
          <p:nvPr>
            <p:ph type="sldNum" sz="quarter" idx="12"/>
          </p:nvPr>
        </p:nvSpPr>
        <p:spPr/>
        <p:txBody>
          <a:bodyPr/>
          <a:lstStyle/>
          <a:p>
            <a:fld id="{878EE1C7-6583-CA4A-A966-65B8C42A4551}" type="slidenum">
              <a:rPr lang="en-US" smtClean="0"/>
              <a:t>5</a:t>
            </a:fld>
            <a:endParaRPr lang="en-US" dirty="0"/>
          </a:p>
        </p:txBody>
      </p:sp>
    </p:spTree>
    <p:extLst>
      <p:ext uri="{BB962C8B-B14F-4D97-AF65-F5344CB8AC3E}">
        <p14:creationId xmlns:p14="http://schemas.microsoft.com/office/powerpoint/2010/main" val="2614000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5661582-E4F9-7434-56B0-7F5BA6F1F2DF}"/>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3" name="Slide Number Placeholder 2">
            <a:extLst>
              <a:ext uri="{FF2B5EF4-FFF2-40B4-BE49-F238E27FC236}">
                <a16:creationId xmlns:a16="http://schemas.microsoft.com/office/drawing/2014/main" id="{68B24596-23E1-E54C-A0BE-147C8AF2E79A}"/>
              </a:ext>
            </a:extLst>
          </p:cNvPr>
          <p:cNvSpPr>
            <a:spLocks noGrp="1"/>
          </p:cNvSpPr>
          <p:nvPr>
            <p:ph type="sldNum" sz="quarter" idx="12"/>
          </p:nvPr>
        </p:nvSpPr>
        <p:spPr/>
        <p:txBody>
          <a:bodyPr/>
          <a:lstStyle/>
          <a:p>
            <a:fld id="{878EE1C7-6583-CA4A-A966-65B8C42A4551}" type="slidenum">
              <a:rPr lang="en-US" smtClean="0"/>
              <a:t>6</a:t>
            </a:fld>
            <a:endParaRPr lang="en-US" dirty="0"/>
          </a:p>
        </p:txBody>
      </p:sp>
      <p:sp>
        <p:nvSpPr>
          <p:cNvPr id="4" name="TextBox 3">
            <a:extLst>
              <a:ext uri="{FF2B5EF4-FFF2-40B4-BE49-F238E27FC236}">
                <a16:creationId xmlns:a16="http://schemas.microsoft.com/office/drawing/2014/main" id="{4AB697AD-948E-2554-4284-EAA371345023}"/>
              </a:ext>
            </a:extLst>
          </p:cNvPr>
          <p:cNvSpPr txBox="1"/>
          <p:nvPr/>
        </p:nvSpPr>
        <p:spPr>
          <a:xfrm>
            <a:off x="4038600" y="136525"/>
            <a:ext cx="4272645" cy="523220"/>
          </a:xfrm>
          <a:prstGeom prst="rect">
            <a:avLst/>
          </a:prstGeom>
          <a:noFill/>
        </p:spPr>
        <p:txBody>
          <a:bodyPr wrap="none" rtlCol="0">
            <a:spAutoFit/>
          </a:bodyPr>
          <a:lstStyle/>
          <a:p>
            <a:r>
              <a:rPr lang="en-US" sz="2800" dirty="0"/>
              <a:t>Keys to Adaptive Leadership</a:t>
            </a:r>
          </a:p>
        </p:txBody>
      </p:sp>
      <p:pic>
        <p:nvPicPr>
          <p:cNvPr id="6" name="Picture 5">
            <a:extLst>
              <a:ext uri="{FF2B5EF4-FFF2-40B4-BE49-F238E27FC236}">
                <a16:creationId xmlns:a16="http://schemas.microsoft.com/office/drawing/2014/main" id="{77F3470D-E742-A454-DCB0-3D39B2D28FD4}"/>
              </a:ext>
            </a:extLst>
          </p:cNvPr>
          <p:cNvPicPr>
            <a:picLocks noChangeAspect="1"/>
          </p:cNvPicPr>
          <p:nvPr/>
        </p:nvPicPr>
        <p:blipFill>
          <a:blip r:embed="rId2"/>
          <a:stretch>
            <a:fillRect/>
          </a:stretch>
        </p:blipFill>
        <p:spPr>
          <a:xfrm>
            <a:off x="-182880" y="-853440"/>
            <a:ext cx="13136880" cy="13136880"/>
          </a:xfrm>
          <a:prstGeom prst="rect">
            <a:avLst/>
          </a:prstGeom>
        </p:spPr>
      </p:pic>
    </p:spTree>
    <p:extLst>
      <p:ext uri="{BB962C8B-B14F-4D97-AF65-F5344CB8AC3E}">
        <p14:creationId xmlns:p14="http://schemas.microsoft.com/office/powerpoint/2010/main" val="3020945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53709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4F369-06F0-0EC4-6684-20BC2B5E0B46}"/>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Critiques</a:t>
            </a:r>
          </a:p>
        </p:txBody>
      </p:sp>
      <p:sp>
        <p:nvSpPr>
          <p:cNvPr id="3" name="Content Placeholder 2">
            <a:extLst>
              <a:ext uri="{FF2B5EF4-FFF2-40B4-BE49-F238E27FC236}">
                <a16:creationId xmlns:a16="http://schemas.microsoft.com/office/drawing/2014/main" id="{C601E057-E113-A3F4-D1F2-D71B96218E35}"/>
              </a:ext>
            </a:extLst>
          </p:cNvPr>
          <p:cNvSpPr>
            <a:spLocks noGrp="1"/>
          </p:cNvSpPr>
          <p:nvPr>
            <p:ph idx="1"/>
          </p:nvPr>
        </p:nvSpPr>
        <p:spPr/>
        <p:txBody>
          <a:bodyPr/>
          <a:lstStyle/>
          <a:p>
            <a:r>
              <a:rPr lang="en-US" dirty="0">
                <a:solidFill>
                  <a:schemeClr val="bg1"/>
                </a:solidFill>
                <a:latin typeface="Arial" panose="020B0604020202020204" pitchFamily="34" charset="0"/>
                <a:cs typeface="Arial" panose="020B0604020202020204" pitchFamily="34" charset="0"/>
              </a:rPr>
              <a:t>Theoretical Disconnect </a:t>
            </a:r>
          </a:p>
          <a:p>
            <a:endParaRPr lang="en-US"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Leader Centric</a:t>
            </a:r>
          </a:p>
          <a:p>
            <a:endParaRPr lang="en-US"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Practical Limitations </a:t>
            </a:r>
          </a:p>
          <a:p>
            <a:endParaRPr lang="en-US"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endParaRPr lang="en-US" dirty="0"/>
          </a:p>
        </p:txBody>
      </p:sp>
      <p:sp>
        <p:nvSpPr>
          <p:cNvPr id="4" name="Footer Placeholder 3">
            <a:extLst>
              <a:ext uri="{FF2B5EF4-FFF2-40B4-BE49-F238E27FC236}">
                <a16:creationId xmlns:a16="http://schemas.microsoft.com/office/drawing/2014/main" id="{F1B42B00-0F4A-F936-B64F-1FEBAB771391}"/>
              </a:ext>
            </a:extLst>
          </p:cNvPr>
          <p:cNvSpPr>
            <a:spLocks noGrp="1"/>
          </p:cNvSpPr>
          <p:nvPr>
            <p:ph type="ftr" sz="quarter" idx="11"/>
          </p:nvPr>
        </p:nvSpPr>
        <p:spPr/>
        <p:txBody>
          <a:bodyPr/>
          <a:lstStyle/>
          <a:p>
            <a:r>
              <a:rPr lang="en-US" dirty="0"/>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8B6167F3-594F-DEAD-34BF-A930C6CF0645}"/>
              </a:ext>
            </a:extLst>
          </p:cNvPr>
          <p:cNvSpPr>
            <a:spLocks noGrp="1"/>
          </p:cNvSpPr>
          <p:nvPr>
            <p:ph type="sldNum" sz="quarter" idx="12"/>
          </p:nvPr>
        </p:nvSpPr>
        <p:spPr/>
        <p:txBody>
          <a:bodyPr/>
          <a:lstStyle/>
          <a:p>
            <a:fld id="{878EE1C7-6583-CA4A-A966-65B8C42A4551}" type="slidenum">
              <a:rPr lang="en-US" smtClean="0"/>
              <a:t>7</a:t>
            </a:fld>
            <a:endParaRPr lang="en-US" dirty="0"/>
          </a:p>
        </p:txBody>
      </p:sp>
    </p:spTree>
    <p:extLst>
      <p:ext uri="{BB962C8B-B14F-4D97-AF65-F5344CB8AC3E}">
        <p14:creationId xmlns:p14="http://schemas.microsoft.com/office/powerpoint/2010/main" val="1506718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53709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4F369-06F0-0EC4-6684-20BC2B5E0B46}"/>
              </a:ext>
            </a:extLst>
          </p:cNvPr>
          <p:cNvSpPr>
            <a:spLocks noGrp="1"/>
          </p:cNvSpPr>
          <p:nvPr>
            <p:ph type="title"/>
          </p:nvPr>
        </p:nvSpPr>
        <p:spPr/>
        <p:txBody>
          <a:bodyPr/>
          <a:lstStyle/>
          <a:p>
            <a:r>
              <a:rPr lang="en-US" dirty="0">
                <a:solidFill>
                  <a:schemeClr val="bg1"/>
                </a:solidFill>
                <a:latin typeface="Arial" panose="020B0604020202020204" pitchFamily="34" charset="0"/>
                <a:cs typeface="Arial" panose="020B0604020202020204" pitchFamily="34" charset="0"/>
              </a:rPr>
              <a:t>Ethical Limitations </a:t>
            </a:r>
          </a:p>
        </p:txBody>
      </p:sp>
      <p:sp>
        <p:nvSpPr>
          <p:cNvPr id="3" name="Content Placeholder 2">
            <a:extLst>
              <a:ext uri="{FF2B5EF4-FFF2-40B4-BE49-F238E27FC236}">
                <a16:creationId xmlns:a16="http://schemas.microsoft.com/office/drawing/2014/main" id="{C601E057-E113-A3F4-D1F2-D71B96218E35}"/>
              </a:ext>
            </a:extLst>
          </p:cNvPr>
          <p:cNvSpPr>
            <a:spLocks noGrp="1"/>
          </p:cNvSpPr>
          <p:nvPr>
            <p:ph idx="1"/>
          </p:nvPr>
        </p:nvSpPr>
        <p:spPr/>
        <p:txBody>
          <a:bodyPr/>
          <a:lstStyle/>
          <a:p>
            <a:r>
              <a:rPr lang="en-US" dirty="0">
                <a:solidFill>
                  <a:schemeClr val="bg1"/>
                </a:solidFill>
                <a:latin typeface="Arial" panose="020B0604020202020204" pitchFamily="34" charset="0"/>
                <a:cs typeface="Arial" panose="020B0604020202020204" pitchFamily="34" charset="0"/>
              </a:rPr>
              <a:t>Purpose is to improve people’s lives</a:t>
            </a:r>
          </a:p>
          <a:p>
            <a:endParaRPr lang="en-US"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Leader needs to be cautious of selfish motives or ‘motivated blindness’ </a:t>
            </a:r>
          </a:p>
          <a:p>
            <a:endParaRPr lang="en-US"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Is it ethical to push followers into a state of ‘disequilibrium’?</a:t>
            </a:r>
          </a:p>
          <a:p>
            <a:endParaRPr lang="en-US"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Ethical concerns with ‘experimentation’ in organizations</a:t>
            </a:r>
          </a:p>
          <a:p>
            <a:endParaRPr lang="en-US"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endParaRPr lang="en-US" dirty="0"/>
          </a:p>
        </p:txBody>
      </p:sp>
      <p:sp>
        <p:nvSpPr>
          <p:cNvPr id="4" name="Footer Placeholder 3">
            <a:extLst>
              <a:ext uri="{FF2B5EF4-FFF2-40B4-BE49-F238E27FC236}">
                <a16:creationId xmlns:a16="http://schemas.microsoft.com/office/drawing/2014/main" id="{F1B42B00-0F4A-F936-B64F-1FEBAB771391}"/>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8B6167F3-594F-DEAD-34BF-A930C6CF0645}"/>
              </a:ext>
            </a:extLst>
          </p:cNvPr>
          <p:cNvSpPr>
            <a:spLocks noGrp="1"/>
          </p:cNvSpPr>
          <p:nvPr>
            <p:ph type="sldNum" sz="quarter" idx="12"/>
          </p:nvPr>
        </p:nvSpPr>
        <p:spPr/>
        <p:txBody>
          <a:bodyPr/>
          <a:lstStyle/>
          <a:p>
            <a:fld id="{878EE1C7-6583-CA4A-A966-65B8C42A4551}" type="slidenum">
              <a:rPr lang="en-US" smtClean="0"/>
              <a:t>8</a:t>
            </a:fld>
            <a:endParaRPr lang="en-US"/>
          </a:p>
        </p:txBody>
      </p:sp>
    </p:spTree>
    <p:extLst>
      <p:ext uri="{BB962C8B-B14F-4D97-AF65-F5344CB8AC3E}">
        <p14:creationId xmlns:p14="http://schemas.microsoft.com/office/powerpoint/2010/main" val="3744393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53709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9B16A-4957-5418-DC2E-FCEB6F81BD12}"/>
              </a:ext>
            </a:extLst>
          </p:cNvPr>
          <p:cNvSpPr>
            <a:spLocks noGrp="1"/>
          </p:cNvSpPr>
          <p:nvPr>
            <p:ph type="title"/>
          </p:nvPr>
        </p:nvSpPr>
        <p:spPr>
          <a:xfrm>
            <a:off x="838200" y="365125"/>
            <a:ext cx="10515600" cy="893659"/>
          </a:xfrm>
        </p:spPr>
        <p:txBody>
          <a:bodyPr>
            <a:normAutofit/>
          </a:bodyPr>
          <a:lstStyle/>
          <a:p>
            <a:r>
              <a:rPr lang="en-US" dirty="0">
                <a:solidFill>
                  <a:schemeClr val="bg1"/>
                </a:solidFill>
                <a:latin typeface="Arial" panose="020B0604020202020204" pitchFamily="34" charset="0"/>
                <a:cs typeface="Arial" panose="020B0604020202020204" pitchFamily="34" charset="0"/>
              </a:rPr>
              <a:t>Key Quote</a:t>
            </a:r>
          </a:p>
        </p:txBody>
      </p:sp>
      <p:sp>
        <p:nvSpPr>
          <p:cNvPr id="3" name="Content Placeholder 2">
            <a:extLst>
              <a:ext uri="{FF2B5EF4-FFF2-40B4-BE49-F238E27FC236}">
                <a16:creationId xmlns:a16="http://schemas.microsoft.com/office/drawing/2014/main" id="{B30CE0A7-FD14-DAFD-5254-4E7287A9088F}"/>
              </a:ext>
            </a:extLst>
          </p:cNvPr>
          <p:cNvSpPr>
            <a:spLocks noGrp="1"/>
          </p:cNvSpPr>
          <p:nvPr>
            <p:ph idx="1"/>
          </p:nvPr>
        </p:nvSpPr>
        <p:spPr>
          <a:xfrm>
            <a:off x="838200" y="1460500"/>
            <a:ext cx="10515600" cy="4351338"/>
          </a:xfrm>
        </p:spPr>
        <p:txBody>
          <a:bodyPr>
            <a:normAutofit/>
          </a:bodyPr>
          <a:lstStyle/>
          <a:p>
            <a:pPr marL="0" indent="0">
              <a:buNone/>
            </a:pPr>
            <a:r>
              <a:rPr lang="en-GB"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‘The context is the most important aspect of adaptive leadership. This context affects all other aspects of the Five Components Model. The leader alone must ‘get on the balcony’ and move back and forth to the dance floor to sufficiently survey the landscape to understand the actual gaps and what those gaps mean</a:t>
            </a:r>
            <a:r>
              <a:rPr lang="en-US" sz="2400" dirty="0">
                <a:solidFill>
                  <a:schemeClr val="bg1"/>
                </a:solidFill>
                <a:latin typeface="Arial" panose="020B0604020202020204" pitchFamily="34" charset="0"/>
                <a:cs typeface="Arial" panose="020B0604020202020204" pitchFamily="34" charset="0"/>
              </a:rPr>
              <a:t>.’</a:t>
            </a:r>
          </a:p>
        </p:txBody>
      </p:sp>
      <p:sp>
        <p:nvSpPr>
          <p:cNvPr id="4" name="Footer Placeholder 3">
            <a:extLst>
              <a:ext uri="{FF2B5EF4-FFF2-40B4-BE49-F238E27FC236}">
                <a16:creationId xmlns:a16="http://schemas.microsoft.com/office/drawing/2014/main" id="{2143F9DC-E57E-7795-63FF-9DDEDBBB5322}"/>
              </a:ext>
            </a:extLst>
          </p:cNvPr>
          <p:cNvSpPr>
            <a:spLocks noGrp="1"/>
          </p:cNvSpPr>
          <p:nvPr>
            <p:ph type="ftr" sz="quarter" idx="11"/>
          </p:nvPr>
        </p:nvSpPr>
        <p:spPr/>
        <p:txBody>
          <a:bodyPr/>
          <a:lstStyle/>
          <a:p>
            <a:r>
              <a:rPr lang="en-US"/>
              <a:t>Copyright 2023, R.M. McManus, S.J. Ward, &amp; A.K. Perry           Ethical Leadership: A Primer, Edward Elgar, 2023</a:t>
            </a:r>
          </a:p>
        </p:txBody>
      </p:sp>
      <p:sp>
        <p:nvSpPr>
          <p:cNvPr id="5" name="Slide Number Placeholder 4">
            <a:extLst>
              <a:ext uri="{FF2B5EF4-FFF2-40B4-BE49-F238E27FC236}">
                <a16:creationId xmlns:a16="http://schemas.microsoft.com/office/drawing/2014/main" id="{3E8E701F-AA73-5A3A-9DB2-9ABD34AAA21B}"/>
              </a:ext>
            </a:extLst>
          </p:cNvPr>
          <p:cNvSpPr>
            <a:spLocks noGrp="1"/>
          </p:cNvSpPr>
          <p:nvPr>
            <p:ph type="sldNum" sz="quarter" idx="12"/>
          </p:nvPr>
        </p:nvSpPr>
        <p:spPr/>
        <p:txBody>
          <a:bodyPr/>
          <a:lstStyle/>
          <a:p>
            <a:fld id="{878EE1C7-6583-CA4A-A966-65B8C42A4551}" type="slidenum">
              <a:rPr lang="en-US" smtClean="0"/>
              <a:t>9</a:t>
            </a:fld>
            <a:endParaRPr lang="en-US"/>
          </a:p>
        </p:txBody>
      </p:sp>
    </p:spTree>
    <p:extLst>
      <p:ext uri="{BB962C8B-B14F-4D97-AF65-F5344CB8AC3E}">
        <p14:creationId xmlns:p14="http://schemas.microsoft.com/office/powerpoint/2010/main" val="41224080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1567</TotalTime>
  <Words>900</Words>
  <Application>Microsoft Macintosh PowerPoint</Application>
  <PresentationFormat>Widescreen</PresentationFormat>
  <Paragraphs>102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Framing Question</vt:lpstr>
      <vt:lpstr>PowerPoint Presentation</vt:lpstr>
      <vt:lpstr>History</vt:lpstr>
      <vt:lpstr>Major concepts</vt:lpstr>
      <vt:lpstr>PowerPoint Presentation</vt:lpstr>
      <vt:lpstr>Critiques</vt:lpstr>
      <vt:lpstr>Ethical Limitations </vt:lpstr>
      <vt:lpstr>Key Quote</vt:lpstr>
      <vt:lpstr>PowerPoint Presentation</vt:lpstr>
      <vt:lpstr>Case Study: Jacinda Ardern – A New Model of Adaptive Leadership</vt:lpstr>
      <vt:lpstr>PowerPoint Presentation</vt:lpstr>
      <vt:lpstr>Discussion Questions</vt:lpstr>
      <vt:lpstr>Discussion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McManus</dc:creator>
  <cp:lastModifiedBy>Robert McManus</cp:lastModifiedBy>
  <cp:revision>8</cp:revision>
  <dcterms:created xsi:type="dcterms:W3CDTF">2022-12-26T20:40:06Z</dcterms:created>
  <dcterms:modified xsi:type="dcterms:W3CDTF">2023-06-25T13:35:52Z</dcterms:modified>
</cp:coreProperties>
</file>