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1" r:id="rId4"/>
    <p:sldId id="262" r:id="rId5"/>
    <p:sldId id="263" r:id="rId6"/>
    <p:sldId id="275" r:id="rId7"/>
    <p:sldId id="265" r:id="rId8"/>
    <p:sldId id="268" r:id="rId9"/>
    <p:sldId id="272" r:id="rId10"/>
    <p:sldId id="266" r:id="rId11"/>
    <p:sldId id="273" r:id="rId12"/>
    <p:sldId id="274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859"/>
  </p:normalViewPr>
  <p:slideViewPr>
    <p:cSldViewPr snapToGrid="0">
      <p:cViewPr varScale="1">
        <p:scale>
          <a:sx n="108" d="100"/>
          <a:sy n="108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0804-89DA-0E4F-A219-E4F29885F4AD}" type="datetimeFigureOut">
              <a:rPr lang="en-US" smtClean="0"/>
              <a:t>6/25/23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6432D-EAC7-4B47-BEA0-55C8E055B5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3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3DAD-39FF-2DE4-A726-551DCDBE9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31E9C-A3F7-9E79-D56B-5E344DC0D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8757C-5273-2DF5-7521-FC38CEB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8F7-0BE5-284A-91D0-05AFAC315B61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CC29-8071-CB02-26FE-9E305755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2948-811E-7617-D545-B2559E4F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F19-D7D4-305C-6094-7203CEFB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7928D-2750-A0BF-ED29-59FC2ACF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ACD0-A7FA-4151-7A45-2A2CDB6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0E9-EEFC-DE43-909D-F2E51F9E3DF2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CF8A-57AE-D0CD-599A-E5648E3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2B25-8DB4-F507-2CB5-3CC37510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9A5F9-BB38-CDB1-4957-D4B38A992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86EA-715C-8E54-2D79-2C7D65AC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E4DD-EFAA-6334-2DF3-FACAA839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1CFF-0B3C-1E48-A0B2-348C4FD1161F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4506-EABC-203F-C884-A6A44D28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616C-246B-AA00-F9D5-A53DAF88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A94-327B-BCD1-7D7A-10963864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49F-37B0-8C6A-FDBA-A70FE237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E706C-0AA8-0221-98E2-2054A05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CC80-6187-1746-8D55-86EBD2C126DA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D9AC-89E2-6E93-AF66-15CA34FD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CD20-6C4A-5A23-3F84-0595CEF5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4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873-8ACF-DEC3-BDB0-5F79814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0E86-FAF7-A1B2-F310-FB84F1F6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48A-3F5A-4E0D-F85E-2288611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DC1F-EAC6-AF44-B705-2264E5751A68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7F7D-116A-2145-8399-840508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CFF4-DA5B-70B0-BF30-B6199250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0DD6-CDC9-E0AF-8C1E-B7F141E5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FDEE-500E-EC5E-DDC8-B58CA856A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3CE86-9A3A-E8F0-CC79-C941D9EE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0033C-2C11-4640-AE56-4951FFCD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721-D796-8E44-AD94-7E8D4B2275A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D7A2F-240C-9591-450E-9F187367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9526-C1F9-C51B-C8E9-49DECD2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8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2113C-E4D6-8041-69F4-51978C53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A64-F303-8B32-66D8-9EF86B18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A1ADB-6A74-45BE-3B19-86419C3A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8B87D-9F74-CED8-E4C0-97B6D43A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317AC-A97C-2FA6-C47F-8D54C2C96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092C9-A18C-8C1D-AA57-E6AC420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B8B-A0BE-F149-8841-007F7166CE00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C087-38B3-235D-84C2-857F612A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59E3D-BE7C-92C2-FD52-A04B621A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0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48DA-DBC0-C437-3199-0ACE19DA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DEE5A-88DF-2A69-A8C3-6C51AD5D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4FB3-A0FC-0043-B706-834623114F7C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2E9F3-5E9D-9709-1731-D45C7D54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AD84-DB25-EF37-5EA0-B271FDD7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E314B-96A7-259A-3F7B-0FA46B6A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FE3-1913-974B-9B00-BF33C23B699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C4618-5773-7C50-0EF2-A80E828B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6A84A-DD91-61F6-7AC6-7F2497A6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837B-1E28-DE66-FA1A-2C389E5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6F6C-DBDB-4B0F-6AEE-80273577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8FA02-77F5-E70D-118D-6EA78A69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E629-92BA-5D68-6895-4DA8EE15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0A53-8714-8843-B5AC-52818F69AE85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1B7FE-E217-AC2C-0C15-BB87134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9F77C-4386-B816-D8D4-EA09A07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BABA-CD95-6223-CAC9-F64B8121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B628D-D394-047E-115E-4225FEDDA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D8F92-59E7-1D25-C33D-78F5EF4E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90461-F93D-B533-C915-4DE7E4BE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A339-763A-4848-9FEE-A915F0BF0802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2BD4-FD79-BDB3-B2AF-C5FE084D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299AA-FA08-43AC-F1D4-07260B5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97353-84E3-94D9-944A-4EB32FBF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439-717E-2134-5C30-1E3A042C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2A31-714F-5BED-1671-63DE807A0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672B-F259-D347-BEAE-2A4D7F34DAFD}" type="datetime1">
              <a:rPr lang="en-US" smtClean="0"/>
              <a:t>6/25/23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0C4A-9C19-1B65-C40A-9C73FA38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D767-222F-3A11-E7CF-7A336008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1C7-6583-CA4A-A966-65B8C42A45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8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ttachments.office.net/owa/rmm002%40marietta.edu/service.svc/s/GetAttachmentThumbnail?id=AAMkADNlZmQ4NjBjLTdjNDYtNDMwZC05Y2RlLWJkOTdmMTgyZTExMwBGAAAAAAAn6ida%2BIqVQqZUw34ylwAiBwC4yhjVkD2UT7TXfp6QqkAHAAAAAAEMAAC4yhjVkD2UT7TXfp6QqkAHAARu6cYBAAABEgAQAI2DDc2lsJVPs71PGtUT1cI%3D&amp;thumbnailType=2&amp;token=eyJhbGciOiJSUzI1NiIsImtpZCI6IkQ4OThGN0RDMjk2ODQ1MDk1RUUwREZGQ0MzODBBOTM5NjUwNDNFNjQiLCJ0eXAiOiJKV1QiLCJ4NXQiOiIySmozM0Nsb1JRbGU0Tl84dzRDcE9XVUVQbVEifQ.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.I-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-DG8Vdlv-ZjIn-4gREtfvra4RbRzJlPhANVg&amp;X-OWA-CANARY=GCwr4NW8WEaD-SLG2kejzcAX_zR959oYmP_GQ_f9dzfrjBpvyeLrFxzy8GvFJRUPq3CmJa7G-04.&amp;owa=outlook.office.com&amp;scriptVer=20221209009.13&amp;animation=tr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738665C-C2D3-D107-E85E-1F21F687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257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F390A59E-AC40-4F7E-3EE3-F518F25B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383" y="0"/>
            <a:ext cx="5399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2949E0-D572-3A9E-D263-AF3EB1ED9C3D}"/>
              </a:ext>
            </a:extLst>
          </p:cNvPr>
          <p:cNvSpPr txBox="1"/>
          <p:nvPr/>
        </p:nvSpPr>
        <p:spPr>
          <a:xfrm>
            <a:off x="914400" y="685800"/>
            <a:ext cx="49872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Ethical Leadership:</a:t>
            </a:r>
          </a:p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A Primer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5322-A381-EFBD-8B57-41E53BE3D904}"/>
              </a:ext>
            </a:extLst>
          </p:cNvPr>
          <p:cNvSpPr txBox="1"/>
          <p:nvPr/>
        </p:nvSpPr>
        <p:spPr>
          <a:xfrm>
            <a:off x="914400" y="2257425"/>
            <a:ext cx="522527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Chapter 8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Cultural Relativism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Stephanie </a:t>
            </a:r>
            <a:r>
              <a:rPr lang="en-GB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Varnon</a:t>
            </a:r>
            <a:r>
              <a:rPr lang="en-GB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-Hughes,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Stanley J. Ward &amp;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Alexandra K. Perry</a:t>
            </a: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86B81-E31A-0FE5-CD1E-42B90EB4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6AEC-C88B-BE1C-7B1A-14223C3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7F87-0777-1B67-54D2-C3CD7EB9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3685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Study: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use of Facebook as a news source without local-language moderation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157F-6860-9D3F-E100-2CA8AB8D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FEEC6-09F6-F4C8-E10C-414AC6FC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A4F6-22EB-12E8-90BE-E7B146A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3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A52624-CFB4-53E6-7090-9EF59516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CF1883-9A0A-B77A-5190-CE14C952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11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830714-B54D-138B-BF0F-57AC39021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180" y="-470065"/>
            <a:ext cx="7386451" cy="738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77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1CF7B-1ACA-CE06-43E9-C47593B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176C4-F02A-DBD8-7AC1-8C63538AC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4406"/>
            <a:ext cx="10515600" cy="5072558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74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Think about your position as a leader, paying particular attention to issues of power and privilege. Describe your social context: sex, gender, race, educational attainment, language skills and access, wealth, property ownership, religion, national identity, and other aspects of identity. How might your identity affect the way you look at the world?</a:t>
            </a: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 you ever experienced conflict between professional practice and personal belief? How did you deal with this challenge?</a:t>
            </a: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you are participating in a culture unfamiliar to you, how much do you expect that culture to suspend its practices to welcome you as a visitor, and how much are you willing to change to be a gracious visitor?  </a:t>
            </a: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73053-191F-7AD2-E4D4-819B27BE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1AB61-836F-36A2-F9CD-57BB0E45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5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1EBFB-C126-A7AC-9191-A1E10F14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09386-AF09-13AB-BA82-49E670C84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case of Facebook, what kinds of professional development would you recommend to increase awareness of the impact of decisions that are not always just ‘business’ decisions?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you were writing a code of conduct for an international organization, from which sources would you draw perspectives and guidance? How will you decide which to adopt if there are two opposing perspectives?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32129-B7C5-0DEB-B834-4BA41E73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FCBE6-4213-BB23-964A-7AF15235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9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7310-B31E-BB1B-61E8-84D5D622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5512-CB9A-E13C-067F-2695EF62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26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‘How do culture and context impact leadership?’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72CFF-6AF6-A284-A58B-23C35401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800A8-1CB6-F808-742D-61B9B03A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9ADF-B378-B8E0-DE68-944D856C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FCF84-5A5A-53EE-4D6E-29ED25B1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B9495-3197-BC92-1D5B-AFD76028118E}"/>
              </a:ext>
            </a:extLst>
          </p:cNvPr>
          <p:cNvSpPr txBox="1"/>
          <p:nvPr/>
        </p:nvSpPr>
        <p:spPr>
          <a:xfrm>
            <a:off x="742950" y="371476"/>
            <a:ext cx="2295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E9E0EA5-650E-0031-E091-8144FBD52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34" y="-1305247"/>
            <a:ext cx="11128416" cy="111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8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068F-F8AF-49BB-218F-7222131C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E47-FFF4-10E5-C27D-371F84E98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299"/>
            <a:ext cx="10515600" cy="464661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Herodotus (5</a:t>
            </a:r>
            <a:r>
              <a:rPr lang="en-US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 BCE)</a:t>
            </a:r>
          </a:p>
          <a:p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Immanuel Kant (1724–1804)</a:t>
            </a:r>
          </a:p>
          <a:p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Franz Boas (1858–1942)</a:t>
            </a:r>
          </a:p>
          <a:p>
            <a:pPr lvl="1"/>
            <a:r>
              <a:rPr lang="en-US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Alternating Sounds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Cultural anthropologists</a:t>
            </a:r>
          </a:p>
          <a:p>
            <a:endParaRPr lang="en-US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Vietnam war – 1970s – Relativism as its peak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61162-B660-CDCF-B660-4C04E8DD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E71-2323-08FE-3A39-0DC7142A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9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365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Culture and context necessarily dictate our values;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a consequence, values are based on a particular framework;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Therefore, no viewpoint is more correct than others;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Yet, relativism should not be confused with nihilism;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hus, values become a crucial part of the conversation on relativism.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18C7E9-7F69-1AC3-6767-DE1055CF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083669-15A6-C8AA-59A6-0371CB5E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5E4835-E904-1552-CA8C-6B66626AE680}"/>
              </a:ext>
            </a:extLst>
          </p:cNvPr>
          <p:cNvSpPr txBox="1"/>
          <p:nvPr/>
        </p:nvSpPr>
        <p:spPr>
          <a:xfrm>
            <a:off x="4176908" y="278080"/>
            <a:ext cx="3301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Types of Relativism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88D4C-39B0-7DD7-8952-684075DA0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0545" y="-911907"/>
            <a:ext cx="14126845" cy="1412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0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morality is relative – at least to culture – how is it possible to say that morality exists at all?</a:t>
            </a: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(theoretical concern)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can leaders make ethical decisions when they lead diverse groups?</a:t>
            </a: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(practical concern)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1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B16A-4957-5418-DC2E-FCEB6F81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616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E0A7-FD14-DAFD-5254-4E7287A9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197" y="1703150"/>
            <a:ext cx="10515600" cy="4351338"/>
          </a:xfrm>
        </p:spPr>
        <p:txBody>
          <a:bodyPr>
            <a:no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‘R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elativism advocates for many cultural spheres that bind leaders, followers, goals, and contexts.’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3F9DC-E57E-7795-63FF-9DDEDBBB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E701F-AA73-5A3A-9DB2-9ABD34AA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0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86A7D1-B8A3-7212-AB75-2D2E13E4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1E47F4-E744-36BF-5872-77AE0BEA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9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C79A98-DA6F-74E4-5D4C-5D593DE57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974" y="-950026"/>
            <a:ext cx="8300852" cy="830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77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823</Words>
  <Application>Microsoft Macintosh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Framing Question</vt:lpstr>
      <vt:lpstr>PowerPoint Presentation</vt:lpstr>
      <vt:lpstr>History</vt:lpstr>
      <vt:lpstr>Major Concepts</vt:lpstr>
      <vt:lpstr>PowerPoint Presentation</vt:lpstr>
      <vt:lpstr>Critiques</vt:lpstr>
      <vt:lpstr>Key Quote</vt:lpstr>
      <vt:lpstr>PowerPoint Presentation</vt:lpstr>
      <vt:lpstr>Case Study: The use of Facebook as a news source without local-language moderation </vt:lpstr>
      <vt:lpstr>PowerPoint Presentation</vt:lpstr>
      <vt:lpstr>Discussion Questions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McManus</dc:creator>
  <cp:lastModifiedBy>Robert McManus</cp:lastModifiedBy>
  <cp:revision>17</cp:revision>
  <dcterms:created xsi:type="dcterms:W3CDTF">2022-12-26T20:40:06Z</dcterms:created>
  <dcterms:modified xsi:type="dcterms:W3CDTF">2023-06-25T13:18:16Z</dcterms:modified>
</cp:coreProperties>
</file>